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21"/>
  </p:notesMasterIdLst>
  <p:sldIdLst>
    <p:sldId id="258" r:id="rId6"/>
    <p:sldId id="259" r:id="rId7"/>
    <p:sldId id="260" r:id="rId8"/>
    <p:sldId id="268" r:id="rId9"/>
    <p:sldId id="269" r:id="rId10"/>
    <p:sldId id="266" r:id="rId11"/>
    <p:sldId id="261" r:id="rId12"/>
    <p:sldId id="270" r:id="rId13"/>
    <p:sldId id="267" r:id="rId14"/>
    <p:sldId id="271" r:id="rId15"/>
    <p:sldId id="272" r:id="rId16"/>
    <p:sldId id="273" r:id="rId17"/>
    <p:sldId id="274" r:id="rId18"/>
    <p:sldId id="275" r:id="rId19"/>
    <p:sldId id="276" r:id="rId20"/>
  </p:sldIdLst>
  <p:sldSz cx="12192000" cy="6858000"/>
  <p:notesSz cx="9940925" cy="680878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D4DE25-D7CA-403A-9023-4466F3F72395}" v="44" dt="2021-03-28T15:42:27.3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scalle Cup" userId="acdf420d-3d1b-463e-9173-44ff0cd1b36a" providerId="ADAL" clId="{D4D4DE25-D7CA-403A-9023-4466F3F72395}"/>
    <pc:docChg chg="undo custSel addSld delSld modSld sldOrd addMainMaster delMainMaster modMainMaster modNotesMaster">
      <pc:chgData name="Pascalle Cup" userId="acdf420d-3d1b-463e-9173-44ff0cd1b36a" providerId="ADAL" clId="{D4D4DE25-D7CA-403A-9023-4466F3F72395}" dt="2021-03-29T10:09:43.443" v="1511" actId="47"/>
      <pc:docMkLst>
        <pc:docMk/>
      </pc:docMkLst>
      <pc:sldChg chg="del">
        <pc:chgData name="Pascalle Cup" userId="acdf420d-3d1b-463e-9173-44ff0cd1b36a" providerId="ADAL" clId="{D4D4DE25-D7CA-403A-9023-4466F3F72395}" dt="2021-03-28T15:00:03.071" v="720" actId="47"/>
        <pc:sldMkLst>
          <pc:docMk/>
          <pc:sldMk cId="2812118847" sldId="256"/>
        </pc:sldMkLst>
      </pc:sldChg>
      <pc:sldChg chg="modSp mod">
        <pc:chgData name="Pascalle Cup" userId="acdf420d-3d1b-463e-9173-44ff0cd1b36a" providerId="ADAL" clId="{D4D4DE25-D7CA-403A-9023-4466F3F72395}" dt="2021-03-28T15:35:41.429" v="1506" actId="20577"/>
        <pc:sldMkLst>
          <pc:docMk/>
          <pc:sldMk cId="2166966570" sldId="260"/>
        </pc:sldMkLst>
        <pc:spChg chg="mod">
          <ac:chgData name="Pascalle Cup" userId="acdf420d-3d1b-463e-9173-44ff0cd1b36a" providerId="ADAL" clId="{D4D4DE25-D7CA-403A-9023-4466F3F72395}" dt="2021-03-28T14:38:11.414" v="8" actId="1076"/>
          <ac:spMkLst>
            <pc:docMk/>
            <pc:sldMk cId="2166966570" sldId="260"/>
            <ac:spMk id="5" creationId="{AA683C50-DE0C-4708-9834-2B949DF5592D}"/>
          </ac:spMkLst>
        </pc:spChg>
        <pc:spChg chg="mod">
          <ac:chgData name="Pascalle Cup" userId="acdf420d-3d1b-463e-9173-44ff0cd1b36a" providerId="ADAL" clId="{D4D4DE25-D7CA-403A-9023-4466F3F72395}" dt="2021-03-28T15:35:41.429" v="1506" actId="20577"/>
          <ac:spMkLst>
            <pc:docMk/>
            <pc:sldMk cId="2166966570" sldId="260"/>
            <ac:spMk id="7" creationId="{4EC12BF3-8DBF-40BA-9E6E-A932F5F7511E}"/>
          </ac:spMkLst>
        </pc:spChg>
      </pc:sldChg>
      <pc:sldChg chg="addSp modSp mod modAnim">
        <pc:chgData name="Pascalle Cup" userId="acdf420d-3d1b-463e-9173-44ff0cd1b36a" providerId="ADAL" clId="{D4D4DE25-D7CA-403A-9023-4466F3F72395}" dt="2021-03-28T14:59:54.001" v="715" actId="1076"/>
        <pc:sldMkLst>
          <pc:docMk/>
          <pc:sldMk cId="741756600" sldId="261"/>
        </pc:sldMkLst>
        <pc:spChg chg="mod">
          <ac:chgData name="Pascalle Cup" userId="acdf420d-3d1b-463e-9173-44ff0cd1b36a" providerId="ADAL" clId="{D4D4DE25-D7CA-403A-9023-4466F3F72395}" dt="2021-03-28T14:59:45.272" v="713" actId="207"/>
          <ac:spMkLst>
            <pc:docMk/>
            <pc:sldMk cId="741756600" sldId="261"/>
            <ac:spMk id="2" creationId="{17263A3F-3077-44A4-A762-E59C7D54F407}"/>
          </ac:spMkLst>
        </pc:spChg>
        <pc:spChg chg="add mod">
          <ac:chgData name="Pascalle Cup" userId="acdf420d-3d1b-463e-9173-44ff0cd1b36a" providerId="ADAL" clId="{D4D4DE25-D7CA-403A-9023-4466F3F72395}" dt="2021-03-28T14:59:54.001" v="715" actId="1076"/>
          <ac:spMkLst>
            <pc:docMk/>
            <pc:sldMk cId="741756600" sldId="261"/>
            <ac:spMk id="3" creationId="{53DE145F-6F16-4E10-B054-35176B64205E}"/>
          </ac:spMkLst>
        </pc:spChg>
        <pc:spChg chg="mod">
          <ac:chgData name="Pascalle Cup" userId="acdf420d-3d1b-463e-9173-44ff0cd1b36a" providerId="ADAL" clId="{D4D4DE25-D7CA-403A-9023-4466F3F72395}" dt="2021-03-28T14:59:49.872" v="714" actId="1076"/>
          <ac:spMkLst>
            <pc:docMk/>
            <pc:sldMk cId="741756600" sldId="261"/>
            <ac:spMk id="5" creationId="{E3FA2AF7-08FD-49E5-B03C-E4B64CFEE31D}"/>
          </ac:spMkLst>
        </pc:spChg>
      </pc:sldChg>
      <pc:sldChg chg="addSp delSp modSp new del mod setBg">
        <pc:chgData name="Pascalle Cup" userId="acdf420d-3d1b-463e-9173-44ff0cd1b36a" providerId="ADAL" clId="{D4D4DE25-D7CA-403A-9023-4466F3F72395}" dt="2021-03-28T14:58:44.726" v="703" actId="47"/>
        <pc:sldMkLst>
          <pc:docMk/>
          <pc:sldMk cId="1811602437" sldId="262"/>
        </pc:sldMkLst>
        <pc:spChg chg="mod">
          <ac:chgData name="Pascalle Cup" userId="acdf420d-3d1b-463e-9173-44ff0cd1b36a" providerId="ADAL" clId="{D4D4DE25-D7CA-403A-9023-4466F3F72395}" dt="2021-03-28T14:57:34.432" v="686" actId="26606"/>
          <ac:spMkLst>
            <pc:docMk/>
            <pc:sldMk cId="1811602437" sldId="262"/>
            <ac:spMk id="2" creationId="{8DA3F577-1547-4B41-AACE-F7F874438D88}"/>
          </ac:spMkLst>
        </pc:spChg>
        <pc:spChg chg="add del">
          <ac:chgData name="Pascalle Cup" userId="acdf420d-3d1b-463e-9173-44ff0cd1b36a" providerId="ADAL" clId="{D4D4DE25-D7CA-403A-9023-4466F3F72395}" dt="2021-03-28T14:43:43.172" v="104" actId="22"/>
          <ac:spMkLst>
            <pc:docMk/>
            <pc:sldMk cId="1811602437" sldId="262"/>
            <ac:spMk id="4" creationId="{4AA773B3-1571-4C36-A069-503D9E317F0D}"/>
          </ac:spMkLst>
        </pc:spChg>
        <pc:spChg chg="add mod ord">
          <ac:chgData name="Pascalle Cup" userId="acdf420d-3d1b-463e-9173-44ff0cd1b36a" providerId="ADAL" clId="{D4D4DE25-D7CA-403A-9023-4466F3F72395}" dt="2021-03-28T14:57:34.432" v="686" actId="26606"/>
          <ac:spMkLst>
            <pc:docMk/>
            <pc:sldMk cId="1811602437" sldId="262"/>
            <ac:spMk id="6" creationId="{E66F3422-963C-44D3-9975-9149EC883638}"/>
          </ac:spMkLst>
        </pc:spChg>
        <pc:spChg chg="add del">
          <ac:chgData name="Pascalle Cup" userId="acdf420d-3d1b-463e-9173-44ff0cd1b36a" providerId="ADAL" clId="{D4D4DE25-D7CA-403A-9023-4466F3F72395}" dt="2021-03-28T14:57:24.781" v="679" actId="26606"/>
          <ac:spMkLst>
            <pc:docMk/>
            <pc:sldMk cId="1811602437" sldId="262"/>
            <ac:spMk id="12" creationId="{F56F5174-31D9-4DBB-AAB7-A1FD7BDB1352}"/>
          </ac:spMkLst>
        </pc:spChg>
        <pc:spChg chg="add del">
          <ac:chgData name="Pascalle Cup" userId="acdf420d-3d1b-463e-9173-44ff0cd1b36a" providerId="ADAL" clId="{D4D4DE25-D7CA-403A-9023-4466F3F72395}" dt="2021-03-28T14:57:24.781" v="679" actId="26606"/>
          <ac:spMkLst>
            <pc:docMk/>
            <pc:sldMk cId="1811602437" sldId="262"/>
            <ac:spMk id="16" creationId="{F9A95BEE-6BB1-4A28-A8E6-A34B2E42EF87}"/>
          </ac:spMkLst>
        </pc:spChg>
        <pc:spChg chg="add del">
          <ac:chgData name="Pascalle Cup" userId="acdf420d-3d1b-463e-9173-44ff0cd1b36a" providerId="ADAL" clId="{D4D4DE25-D7CA-403A-9023-4466F3F72395}" dt="2021-03-28T14:57:34.423" v="685" actId="26606"/>
          <ac:spMkLst>
            <pc:docMk/>
            <pc:sldMk cId="1811602437" sldId="262"/>
            <ac:spMk id="22" creationId="{F56F5174-31D9-4DBB-AAB7-A1FD7BDB1352}"/>
          </ac:spMkLst>
        </pc:spChg>
        <pc:spChg chg="add del">
          <ac:chgData name="Pascalle Cup" userId="acdf420d-3d1b-463e-9173-44ff0cd1b36a" providerId="ADAL" clId="{D4D4DE25-D7CA-403A-9023-4466F3F72395}" dt="2021-03-28T14:57:34.423" v="685" actId="26606"/>
          <ac:spMkLst>
            <pc:docMk/>
            <pc:sldMk cId="1811602437" sldId="262"/>
            <ac:spMk id="24" creationId="{F9A95BEE-6BB1-4A28-A8E6-A34B2E42EF87}"/>
          </ac:spMkLst>
        </pc:spChg>
        <pc:spChg chg="add">
          <ac:chgData name="Pascalle Cup" userId="acdf420d-3d1b-463e-9173-44ff0cd1b36a" providerId="ADAL" clId="{D4D4DE25-D7CA-403A-9023-4466F3F72395}" dt="2021-03-28T14:57:34.432" v="686" actId="26606"/>
          <ac:spMkLst>
            <pc:docMk/>
            <pc:sldMk cId="1811602437" sldId="262"/>
            <ac:spMk id="26" creationId="{45D37F4E-DDB4-456B-97E0-9937730A039F}"/>
          </ac:spMkLst>
        </pc:spChg>
        <pc:spChg chg="add">
          <ac:chgData name="Pascalle Cup" userId="acdf420d-3d1b-463e-9173-44ff0cd1b36a" providerId="ADAL" clId="{D4D4DE25-D7CA-403A-9023-4466F3F72395}" dt="2021-03-28T14:57:34.432" v="686" actId="26606"/>
          <ac:spMkLst>
            <pc:docMk/>
            <pc:sldMk cId="1811602437" sldId="262"/>
            <ac:spMk id="27" creationId="{B2DD41CD-8F47-4F56-AD12-4E2FF7696987}"/>
          </ac:spMkLst>
        </pc:spChg>
        <pc:picChg chg="add mod ord">
          <ac:chgData name="Pascalle Cup" userId="acdf420d-3d1b-463e-9173-44ff0cd1b36a" providerId="ADAL" clId="{D4D4DE25-D7CA-403A-9023-4466F3F72395}" dt="2021-03-28T14:57:34.432" v="686" actId="26606"/>
          <ac:picMkLst>
            <pc:docMk/>
            <pc:sldMk cId="1811602437" sldId="262"/>
            <ac:picMk id="7" creationId="{DEDE6871-0A87-49E3-BB2D-B5A49F0F9A6B}"/>
          </ac:picMkLst>
        </pc:picChg>
        <pc:picChg chg="add del">
          <ac:chgData name="Pascalle Cup" userId="acdf420d-3d1b-463e-9173-44ff0cd1b36a" providerId="ADAL" clId="{D4D4DE25-D7CA-403A-9023-4466F3F72395}" dt="2021-03-28T14:57:24.781" v="679" actId="26606"/>
          <ac:picMkLst>
            <pc:docMk/>
            <pc:sldMk cId="1811602437" sldId="262"/>
            <ac:picMk id="14" creationId="{AE113210-7872-481A-ADE6-3A05CCAF5EB2}"/>
          </ac:picMkLst>
        </pc:picChg>
        <pc:picChg chg="add del">
          <ac:chgData name="Pascalle Cup" userId="acdf420d-3d1b-463e-9173-44ff0cd1b36a" providerId="ADAL" clId="{D4D4DE25-D7CA-403A-9023-4466F3F72395}" dt="2021-03-28T14:57:29.491" v="683" actId="26606"/>
          <ac:picMkLst>
            <pc:docMk/>
            <pc:sldMk cId="1811602437" sldId="262"/>
            <ac:picMk id="20" creationId="{54DDEBDD-D8BD-41A6-8A0D-B00E3768B0F9}"/>
          </ac:picMkLst>
        </pc:picChg>
        <pc:picChg chg="add del">
          <ac:chgData name="Pascalle Cup" userId="acdf420d-3d1b-463e-9173-44ff0cd1b36a" providerId="ADAL" clId="{D4D4DE25-D7CA-403A-9023-4466F3F72395}" dt="2021-03-28T14:57:34.423" v="685" actId="26606"/>
          <ac:picMkLst>
            <pc:docMk/>
            <pc:sldMk cId="1811602437" sldId="262"/>
            <ac:picMk id="23" creationId="{AE113210-7872-481A-ADE6-3A05CCAF5EB2}"/>
          </ac:picMkLst>
        </pc:picChg>
        <pc:cxnChg chg="add del">
          <ac:chgData name="Pascalle Cup" userId="acdf420d-3d1b-463e-9173-44ff0cd1b36a" providerId="ADAL" clId="{D4D4DE25-D7CA-403A-9023-4466F3F72395}" dt="2021-03-28T14:57:26.801" v="681" actId="26606"/>
          <ac:cxnSpMkLst>
            <pc:docMk/>
            <pc:sldMk cId="1811602437" sldId="262"/>
            <ac:cxnSpMk id="18" creationId="{A7F400EE-A8A5-48AF-B4D6-291B52C6F0B0}"/>
          </ac:cxnSpMkLst>
        </pc:cxnChg>
      </pc:sldChg>
      <pc:sldChg chg="addSp delSp modSp add del mod delAnim modAnim">
        <pc:chgData name="Pascalle Cup" userId="acdf420d-3d1b-463e-9173-44ff0cd1b36a" providerId="ADAL" clId="{D4D4DE25-D7CA-403A-9023-4466F3F72395}" dt="2021-03-28T14:59:39.631" v="712" actId="47"/>
        <pc:sldMkLst>
          <pc:docMk/>
          <pc:sldMk cId="599280208" sldId="263"/>
        </pc:sldMkLst>
        <pc:spChg chg="mod">
          <ac:chgData name="Pascalle Cup" userId="acdf420d-3d1b-463e-9173-44ff0cd1b36a" providerId="ADAL" clId="{D4D4DE25-D7CA-403A-9023-4466F3F72395}" dt="2021-03-28T14:57:53.472" v="688" actId="14100"/>
          <ac:spMkLst>
            <pc:docMk/>
            <pc:sldMk cId="599280208" sldId="263"/>
            <ac:spMk id="2" creationId="{1ABF7BA7-062F-49EC-AA49-33BDF812D25F}"/>
          </ac:spMkLst>
        </pc:spChg>
        <pc:spChg chg="del mod">
          <ac:chgData name="Pascalle Cup" userId="acdf420d-3d1b-463e-9173-44ff0cd1b36a" providerId="ADAL" clId="{D4D4DE25-D7CA-403A-9023-4466F3F72395}" dt="2021-03-28T14:41:06.555" v="100"/>
          <ac:spMkLst>
            <pc:docMk/>
            <pc:sldMk cId="599280208" sldId="263"/>
            <ac:spMk id="3" creationId="{28D4FAB1-8A6C-4E1C-B961-8BBEB6059F60}"/>
          </ac:spMkLst>
        </pc:spChg>
        <pc:spChg chg="del">
          <ac:chgData name="Pascalle Cup" userId="acdf420d-3d1b-463e-9173-44ff0cd1b36a" providerId="ADAL" clId="{D4D4DE25-D7CA-403A-9023-4466F3F72395}" dt="2021-03-28T14:41:06.551" v="98" actId="21"/>
          <ac:spMkLst>
            <pc:docMk/>
            <pc:sldMk cId="599280208" sldId="263"/>
            <ac:spMk id="4" creationId="{E1800455-1022-44CF-8AAB-E4BDF238B140}"/>
          </ac:spMkLst>
        </pc:spChg>
        <pc:graphicFrameChg chg="mod modGraphic">
          <ac:chgData name="Pascalle Cup" userId="acdf420d-3d1b-463e-9173-44ff0cd1b36a" providerId="ADAL" clId="{D4D4DE25-D7CA-403A-9023-4466F3F72395}" dt="2021-03-28T14:47:49.760" v="218" actId="20577"/>
          <ac:graphicFrameMkLst>
            <pc:docMk/>
            <pc:sldMk cId="599280208" sldId="263"/>
            <ac:graphicFrameMk id="5" creationId="{1AA58A88-AC78-49EE-B1AE-8661BDCB4A39}"/>
          </ac:graphicFrameMkLst>
        </pc:graphicFrameChg>
        <pc:graphicFrameChg chg="add mod modGraphic">
          <ac:chgData name="Pascalle Cup" userId="acdf420d-3d1b-463e-9173-44ff0cd1b36a" providerId="ADAL" clId="{D4D4DE25-D7CA-403A-9023-4466F3F72395}" dt="2021-03-28T14:50:46.789" v="323" actId="113"/>
          <ac:graphicFrameMkLst>
            <pc:docMk/>
            <pc:sldMk cId="599280208" sldId="263"/>
            <ac:graphicFrameMk id="6" creationId="{EBB371FF-F6BC-48A1-86E4-955DB6C5F83B}"/>
          </ac:graphicFrameMkLst>
        </pc:graphicFrameChg>
      </pc:sldChg>
      <pc:sldChg chg="addSp delSp modSp new del mod">
        <pc:chgData name="Pascalle Cup" userId="acdf420d-3d1b-463e-9173-44ff0cd1b36a" providerId="ADAL" clId="{D4D4DE25-D7CA-403A-9023-4466F3F72395}" dt="2021-03-29T10:09:43.443" v="1511" actId="47"/>
        <pc:sldMkLst>
          <pc:docMk/>
          <pc:sldMk cId="763808259" sldId="264"/>
        </pc:sldMkLst>
        <pc:spChg chg="add del mod">
          <ac:chgData name="Pascalle Cup" userId="acdf420d-3d1b-463e-9173-44ff0cd1b36a" providerId="ADAL" clId="{D4D4DE25-D7CA-403A-9023-4466F3F72395}" dt="2021-03-28T14:54:51.269" v="390" actId="478"/>
          <ac:spMkLst>
            <pc:docMk/>
            <pc:sldMk cId="763808259" sldId="264"/>
            <ac:spMk id="7" creationId="{DBA7C23B-A7A6-4066-AFAA-25B32C292B44}"/>
          </ac:spMkLst>
        </pc:spChg>
        <pc:spChg chg="add mod">
          <ac:chgData name="Pascalle Cup" userId="acdf420d-3d1b-463e-9173-44ff0cd1b36a" providerId="ADAL" clId="{D4D4DE25-D7CA-403A-9023-4466F3F72395}" dt="2021-03-28T14:57:59.832" v="689" actId="207"/>
          <ac:spMkLst>
            <pc:docMk/>
            <pc:sldMk cId="763808259" sldId="264"/>
            <ac:spMk id="15" creationId="{28223ADC-B9BB-48EB-AA6D-004C0E5F08C1}"/>
          </ac:spMkLst>
        </pc:spChg>
        <pc:picChg chg="add mod modCrop">
          <ac:chgData name="Pascalle Cup" userId="acdf420d-3d1b-463e-9173-44ff0cd1b36a" providerId="ADAL" clId="{D4D4DE25-D7CA-403A-9023-4466F3F72395}" dt="2021-03-28T14:55:11.242" v="395" actId="1076"/>
          <ac:picMkLst>
            <pc:docMk/>
            <pc:sldMk cId="763808259" sldId="264"/>
            <ac:picMk id="3" creationId="{63B92587-1C30-4857-8714-5C0FE0387BFA}"/>
          </ac:picMkLst>
        </pc:picChg>
        <pc:cxnChg chg="add del mod">
          <ac:chgData name="Pascalle Cup" userId="acdf420d-3d1b-463e-9173-44ff0cd1b36a" providerId="ADAL" clId="{D4D4DE25-D7CA-403A-9023-4466F3F72395}" dt="2021-03-28T14:54:52.222" v="391" actId="478"/>
          <ac:cxnSpMkLst>
            <pc:docMk/>
            <pc:sldMk cId="763808259" sldId="264"/>
            <ac:cxnSpMk id="5" creationId="{52E88E32-03F3-4969-B76D-7118B2D2B0DB}"/>
          </ac:cxnSpMkLst>
        </pc:cxnChg>
        <pc:cxnChg chg="add del mod">
          <ac:chgData name="Pascalle Cup" userId="acdf420d-3d1b-463e-9173-44ff0cd1b36a" providerId="ADAL" clId="{D4D4DE25-D7CA-403A-9023-4466F3F72395}" dt="2021-03-28T14:53:31.951" v="376" actId="11529"/>
          <ac:cxnSpMkLst>
            <pc:docMk/>
            <pc:sldMk cId="763808259" sldId="264"/>
            <ac:cxnSpMk id="9" creationId="{E06FBED7-68F1-4C99-83DB-78B2BC22B9B0}"/>
          </ac:cxnSpMkLst>
        </pc:cxnChg>
        <pc:cxnChg chg="add del mod">
          <ac:chgData name="Pascalle Cup" userId="acdf420d-3d1b-463e-9173-44ff0cd1b36a" providerId="ADAL" clId="{D4D4DE25-D7CA-403A-9023-4466F3F72395}" dt="2021-03-28T14:54:46.468" v="387" actId="478"/>
          <ac:cxnSpMkLst>
            <pc:docMk/>
            <pc:sldMk cId="763808259" sldId="264"/>
            <ac:cxnSpMk id="12" creationId="{7AEFEF3E-0DDA-4BFB-B904-1D1CCCC72519}"/>
          </ac:cxnSpMkLst>
        </pc:cxnChg>
      </pc:sldChg>
      <pc:sldChg chg="delSp modSp new del mod ord">
        <pc:chgData name="Pascalle Cup" userId="acdf420d-3d1b-463e-9173-44ff0cd1b36a" providerId="ADAL" clId="{D4D4DE25-D7CA-403A-9023-4466F3F72395}" dt="2021-03-28T14:58:51.071" v="705" actId="47"/>
        <pc:sldMkLst>
          <pc:docMk/>
          <pc:sldMk cId="1352963985" sldId="265"/>
        </pc:sldMkLst>
        <pc:spChg chg="del mod">
          <ac:chgData name="Pascalle Cup" userId="acdf420d-3d1b-463e-9173-44ff0cd1b36a" providerId="ADAL" clId="{D4D4DE25-D7CA-403A-9023-4466F3F72395}" dt="2021-03-28T14:58:22.881" v="694" actId="478"/>
          <ac:spMkLst>
            <pc:docMk/>
            <pc:sldMk cId="1352963985" sldId="265"/>
            <ac:spMk id="2" creationId="{BDDB252F-B1E8-49B0-8896-E8ED7EDF5DAA}"/>
          </ac:spMkLst>
        </pc:spChg>
        <pc:spChg chg="del">
          <ac:chgData name="Pascalle Cup" userId="acdf420d-3d1b-463e-9173-44ff0cd1b36a" providerId="ADAL" clId="{D4D4DE25-D7CA-403A-9023-4466F3F72395}" dt="2021-03-28T14:58:24.201" v="695" actId="478"/>
          <ac:spMkLst>
            <pc:docMk/>
            <pc:sldMk cId="1352963985" sldId="265"/>
            <ac:spMk id="3" creationId="{199C3388-95F4-4857-8E51-D087098BFA2D}"/>
          </ac:spMkLst>
        </pc:spChg>
        <pc:spChg chg="del">
          <ac:chgData name="Pascalle Cup" userId="acdf420d-3d1b-463e-9173-44ff0cd1b36a" providerId="ADAL" clId="{D4D4DE25-D7CA-403A-9023-4466F3F72395}" dt="2021-03-28T14:58:25.361" v="696" actId="478"/>
          <ac:spMkLst>
            <pc:docMk/>
            <pc:sldMk cId="1352963985" sldId="265"/>
            <ac:spMk id="4" creationId="{AD964EA9-FC50-42B0-9C0E-77611D182BEA}"/>
          </ac:spMkLst>
        </pc:spChg>
      </pc:sldChg>
      <pc:sldChg chg="addSp modSp add mod ord">
        <pc:chgData name="Pascalle Cup" userId="acdf420d-3d1b-463e-9173-44ff0cd1b36a" providerId="ADAL" clId="{D4D4DE25-D7CA-403A-9023-4466F3F72395}" dt="2021-03-28T15:21:30.410" v="819" actId="1076"/>
        <pc:sldMkLst>
          <pc:docMk/>
          <pc:sldMk cId="554964166" sldId="266"/>
        </pc:sldMkLst>
        <pc:spChg chg="add mod">
          <ac:chgData name="Pascalle Cup" userId="acdf420d-3d1b-463e-9173-44ff0cd1b36a" providerId="ADAL" clId="{D4D4DE25-D7CA-403A-9023-4466F3F72395}" dt="2021-03-28T15:21:30.410" v="819" actId="1076"/>
          <ac:spMkLst>
            <pc:docMk/>
            <pc:sldMk cId="554964166" sldId="266"/>
            <ac:spMk id="2" creationId="{461DAAF1-4432-4D9F-8EBD-E2134FF3E19C}"/>
          </ac:spMkLst>
        </pc:spChg>
      </pc:sldChg>
      <pc:sldChg chg="addSp modSp add mod ord modAnim">
        <pc:chgData name="Pascalle Cup" userId="acdf420d-3d1b-463e-9173-44ff0cd1b36a" providerId="ADAL" clId="{D4D4DE25-D7CA-403A-9023-4466F3F72395}" dt="2021-03-28T15:25:07.820" v="947" actId="6549"/>
        <pc:sldMkLst>
          <pc:docMk/>
          <pc:sldMk cId="152643096" sldId="267"/>
        </pc:sldMkLst>
        <pc:spChg chg="add mod">
          <ac:chgData name="Pascalle Cup" userId="acdf420d-3d1b-463e-9173-44ff0cd1b36a" providerId="ADAL" clId="{D4D4DE25-D7CA-403A-9023-4466F3F72395}" dt="2021-03-28T15:24:55.611" v="941" actId="20577"/>
          <ac:spMkLst>
            <pc:docMk/>
            <pc:sldMk cId="152643096" sldId="267"/>
            <ac:spMk id="2" creationId="{F1A55A85-EF78-42A5-93B8-0C50823AD750}"/>
          </ac:spMkLst>
        </pc:spChg>
        <pc:spChg chg="add mod">
          <ac:chgData name="Pascalle Cup" userId="acdf420d-3d1b-463e-9173-44ff0cd1b36a" providerId="ADAL" clId="{D4D4DE25-D7CA-403A-9023-4466F3F72395}" dt="2021-03-28T15:24:59.780" v="943" actId="20577"/>
          <ac:spMkLst>
            <pc:docMk/>
            <pc:sldMk cId="152643096" sldId="267"/>
            <ac:spMk id="5" creationId="{C4EEC709-D70D-4CC6-94A9-130359E89A7A}"/>
          </ac:spMkLst>
        </pc:spChg>
        <pc:spChg chg="add mod">
          <ac:chgData name="Pascalle Cup" userId="acdf420d-3d1b-463e-9173-44ff0cd1b36a" providerId="ADAL" clId="{D4D4DE25-D7CA-403A-9023-4466F3F72395}" dt="2021-03-28T15:25:07.820" v="947" actId="6549"/>
          <ac:spMkLst>
            <pc:docMk/>
            <pc:sldMk cId="152643096" sldId="267"/>
            <ac:spMk id="7" creationId="{D4503D2B-7138-45ED-96BD-92D3A51A1C13}"/>
          </ac:spMkLst>
        </pc:spChg>
        <pc:picChg chg="add mod">
          <ac:chgData name="Pascalle Cup" userId="acdf420d-3d1b-463e-9173-44ff0cd1b36a" providerId="ADAL" clId="{D4D4DE25-D7CA-403A-9023-4466F3F72395}" dt="2021-03-28T15:24:51.101" v="939" actId="1076"/>
          <ac:picMkLst>
            <pc:docMk/>
            <pc:sldMk cId="152643096" sldId="267"/>
            <ac:picMk id="2050" creationId="{BF888CB2-96BD-4AE6-A874-85153807AFC5}"/>
          </ac:picMkLst>
        </pc:picChg>
      </pc:sldChg>
      <pc:sldChg chg="delSp modSp add mod setBg delDesignElem">
        <pc:chgData name="Pascalle Cup" userId="acdf420d-3d1b-463e-9173-44ff0cd1b36a" providerId="ADAL" clId="{D4D4DE25-D7CA-403A-9023-4466F3F72395}" dt="2021-03-28T15:00:47.501" v="755" actId="20577"/>
        <pc:sldMkLst>
          <pc:docMk/>
          <pc:sldMk cId="2764746895" sldId="268"/>
        </pc:sldMkLst>
        <pc:spChg chg="mod">
          <ac:chgData name="Pascalle Cup" userId="acdf420d-3d1b-463e-9173-44ff0cd1b36a" providerId="ADAL" clId="{D4D4DE25-D7CA-403A-9023-4466F3F72395}" dt="2021-03-28T15:00:47.501" v="755" actId="20577"/>
          <ac:spMkLst>
            <pc:docMk/>
            <pc:sldMk cId="2764746895" sldId="268"/>
            <ac:spMk id="6" creationId="{E66F3422-963C-44D3-9975-9149EC883638}"/>
          </ac:spMkLst>
        </pc:spChg>
        <pc:spChg chg="del">
          <ac:chgData name="Pascalle Cup" userId="acdf420d-3d1b-463e-9173-44ff0cd1b36a" providerId="ADAL" clId="{D4D4DE25-D7CA-403A-9023-4466F3F72395}" dt="2021-03-28T14:58:39.324" v="700"/>
          <ac:spMkLst>
            <pc:docMk/>
            <pc:sldMk cId="2764746895" sldId="268"/>
            <ac:spMk id="26" creationId="{45D37F4E-DDB4-456B-97E0-9937730A039F}"/>
          </ac:spMkLst>
        </pc:spChg>
        <pc:spChg chg="del">
          <ac:chgData name="Pascalle Cup" userId="acdf420d-3d1b-463e-9173-44ff0cd1b36a" providerId="ADAL" clId="{D4D4DE25-D7CA-403A-9023-4466F3F72395}" dt="2021-03-28T14:58:39.324" v="700"/>
          <ac:spMkLst>
            <pc:docMk/>
            <pc:sldMk cId="2764746895" sldId="268"/>
            <ac:spMk id="27" creationId="{B2DD41CD-8F47-4F56-AD12-4E2FF7696987}"/>
          </ac:spMkLst>
        </pc:spChg>
      </pc:sldChg>
      <pc:sldChg chg="modSp add mod">
        <pc:chgData name="Pascalle Cup" userId="acdf420d-3d1b-463e-9173-44ff0cd1b36a" providerId="ADAL" clId="{D4D4DE25-D7CA-403A-9023-4466F3F72395}" dt="2021-03-29T10:09:40.480" v="1510" actId="6549"/>
        <pc:sldMkLst>
          <pc:docMk/>
          <pc:sldMk cId="703775782" sldId="269"/>
        </pc:sldMkLst>
        <pc:spChg chg="mod">
          <ac:chgData name="Pascalle Cup" userId="acdf420d-3d1b-463e-9173-44ff0cd1b36a" providerId="ADAL" clId="{D4D4DE25-D7CA-403A-9023-4466F3F72395}" dt="2021-03-28T15:00:55.781" v="761" actId="20577"/>
          <ac:spMkLst>
            <pc:docMk/>
            <pc:sldMk cId="703775782" sldId="269"/>
            <ac:spMk id="2" creationId="{1ABF7BA7-062F-49EC-AA49-33BDF812D25F}"/>
          </ac:spMkLst>
        </pc:spChg>
        <pc:graphicFrameChg chg="modGraphic">
          <ac:chgData name="Pascalle Cup" userId="acdf420d-3d1b-463e-9173-44ff0cd1b36a" providerId="ADAL" clId="{D4D4DE25-D7CA-403A-9023-4466F3F72395}" dt="2021-03-28T14:59:31.453" v="711" actId="13926"/>
          <ac:graphicFrameMkLst>
            <pc:docMk/>
            <pc:sldMk cId="703775782" sldId="269"/>
            <ac:graphicFrameMk id="5" creationId="{1AA58A88-AC78-49EE-B1AE-8661BDCB4A39}"/>
          </ac:graphicFrameMkLst>
        </pc:graphicFrameChg>
        <pc:graphicFrameChg chg="modGraphic">
          <ac:chgData name="Pascalle Cup" userId="acdf420d-3d1b-463e-9173-44ff0cd1b36a" providerId="ADAL" clId="{D4D4DE25-D7CA-403A-9023-4466F3F72395}" dt="2021-03-29T10:09:40.480" v="1510" actId="6549"/>
          <ac:graphicFrameMkLst>
            <pc:docMk/>
            <pc:sldMk cId="703775782" sldId="269"/>
            <ac:graphicFrameMk id="6" creationId="{EBB371FF-F6BC-48A1-86E4-955DB6C5F83B}"/>
          </ac:graphicFrameMkLst>
        </pc:graphicFrameChg>
      </pc:sldChg>
      <pc:sldChg chg="add ord">
        <pc:chgData name="Pascalle Cup" userId="acdf420d-3d1b-463e-9173-44ff0cd1b36a" providerId="ADAL" clId="{D4D4DE25-D7CA-403A-9023-4466F3F72395}" dt="2021-03-28T15:26:24.030" v="951"/>
        <pc:sldMkLst>
          <pc:docMk/>
          <pc:sldMk cId="3597012506" sldId="270"/>
        </pc:sldMkLst>
      </pc:sldChg>
      <pc:sldChg chg="modSp add mod">
        <pc:chgData name="Pascalle Cup" userId="acdf420d-3d1b-463e-9173-44ff0cd1b36a" providerId="ADAL" clId="{D4D4DE25-D7CA-403A-9023-4466F3F72395}" dt="2021-03-28T15:29:50.810" v="1174" actId="207"/>
        <pc:sldMkLst>
          <pc:docMk/>
          <pc:sldMk cId="2313076198" sldId="271"/>
        </pc:sldMkLst>
        <pc:spChg chg="mod">
          <ac:chgData name="Pascalle Cup" userId="acdf420d-3d1b-463e-9173-44ff0cd1b36a" providerId="ADAL" clId="{D4D4DE25-D7CA-403A-9023-4466F3F72395}" dt="2021-03-28T15:29:50.810" v="1174" actId="207"/>
          <ac:spMkLst>
            <pc:docMk/>
            <pc:sldMk cId="2313076198" sldId="271"/>
            <ac:spMk id="3" creationId="{36182C2F-C2A0-4FFC-9224-664BE7AB8993}"/>
          </ac:spMkLst>
        </pc:spChg>
      </pc:sldChg>
      <pc:sldChg chg="modSp add mod">
        <pc:chgData name="Pascalle Cup" userId="acdf420d-3d1b-463e-9173-44ff0cd1b36a" providerId="ADAL" clId="{D4D4DE25-D7CA-403A-9023-4466F3F72395}" dt="2021-03-28T15:30:40.400" v="1257" actId="1076"/>
        <pc:sldMkLst>
          <pc:docMk/>
          <pc:sldMk cId="1119628110" sldId="272"/>
        </pc:sldMkLst>
        <pc:spChg chg="mod">
          <ac:chgData name="Pascalle Cup" userId="acdf420d-3d1b-463e-9173-44ff0cd1b36a" providerId="ADAL" clId="{D4D4DE25-D7CA-403A-9023-4466F3F72395}" dt="2021-03-28T15:30:40.400" v="1257" actId="1076"/>
          <ac:spMkLst>
            <pc:docMk/>
            <pc:sldMk cId="1119628110" sldId="272"/>
            <ac:spMk id="3" creationId="{DFFB5FAC-1E2E-4EE0-9462-986BF6E7428B}"/>
          </ac:spMkLst>
        </pc:spChg>
        <pc:spChg chg="mod">
          <ac:chgData name="Pascalle Cup" userId="acdf420d-3d1b-463e-9173-44ff0cd1b36a" providerId="ADAL" clId="{D4D4DE25-D7CA-403A-9023-4466F3F72395}" dt="2021-03-28T15:29:10.167" v="1171" actId="6549"/>
          <ac:spMkLst>
            <pc:docMk/>
            <pc:sldMk cId="1119628110" sldId="272"/>
            <ac:spMk id="4" creationId="{145001F9-601E-4594-815A-60F05EEBF2F0}"/>
          </ac:spMkLst>
        </pc:spChg>
      </pc:sldChg>
      <pc:sldChg chg="modSp add mod">
        <pc:chgData name="Pascalle Cup" userId="acdf420d-3d1b-463e-9173-44ff0cd1b36a" providerId="ADAL" clId="{D4D4DE25-D7CA-403A-9023-4466F3F72395}" dt="2021-03-28T15:30:32.690" v="1256" actId="20577"/>
        <pc:sldMkLst>
          <pc:docMk/>
          <pc:sldMk cId="2537145297" sldId="273"/>
        </pc:sldMkLst>
        <pc:spChg chg="mod">
          <ac:chgData name="Pascalle Cup" userId="acdf420d-3d1b-463e-9173-44ff0cd1b36a" providerId="ADAL" clId="{D4D4DE25-D7CA-403A-9023-4466F3F72395}" dt="2021-03-28T15:29:56.260" v="1175" actId="207"/>
          <ac:spMkLst>
            <pc:docMk/>
            <pc:sldMk cId="2537145297" sldId="273"/>
            <ac:spMk id="3" creationId="{55EDAE76-4366-4014-8692-CC774DC03B86}"/>
          </ac:spMkLst>
        </pc:spChg>
        <pc:spChg chg="mod">
          <ac:chgData name="Pascalle Cup" userId="acdf420d-3d1b-463e-9173-44ff0cd1b36a" providerId="ADAL" clId="{D4D4DE25-D7CA-403A-9023-4466F3F72395}" dt="2021-03-28T15:30:32.690" v="1256" actId="20577"/>
          <ac:spMkLst>
            <pc:docMk/>
            <pc:sldMk cId="2537145297" sldId="273"/>
            <ac:spMk id="4" creationId="{10CE8275-6925-4D8A-96DD-13A91D99FDF2}"/>
          </ac:spMkLst>
        </pc:spChg>
        <pc:spChg chg="mod">
          <ac:chgData name="Pascalle Cup" userId="acdf420d-3d1b-463e-9173-44ff0cd1b36a" providerId="ADAL" clId="{D4D4DE25-D7CA-403A-9023-4466F3F72395}" dt="2021-03-28T15:28:29.620" v="1091" actId="1076"/>
          <ac:spMkLst>
            <pc:docMk/>
            <pc:sldMk cId="2537145297" sldId="273"/>
            <ac:spMk id="6" creationId="{2FD59595-259E-4CE8-81E0-686B070FBF0E}"/>
          </ac:spMkLst>
        </pc:spChg>
      </pc:sldChg>
      <pc:sldChg chg="addSp delSp modSp new mod modClrScheme modAnim chgLayout">
        <pc:chgData name="Pascalle Cup" userId="acdf420d-3d1b-463e-9173-44ff0cd1b36a" providerId="ADAL" clId="{D4D4DE25-D7CA-403A-9023-4466F3F72395}" dt="2021-03-28T15:32:21.721" v="1328" actId="1076"/>
        <pc:sldMkLst>
          <pc:docMk/>
          <pc:sldMk cId="1421656095" sldId="274"/>
        </pc:sldMkLst>
        <pc:spChg chg="mod">
          <ac:chgData name="Pascalle Cup" userId="acdf420d-3d1b-463e-9173-44ff0cd1b36a" providerId="ADAL" clId="{D4D4DE25-D7CA-403A-9023-4466F3F72395}" dt="2021-03-28T15:32:21.721" v="1328" actId="1076"/>
          <ac:spMkLst>
            <pc:docMk/>
            <pc:sldMk cId="1421656095" sldId="274"/>
            <ac:spMk id="2" creationId="{CD13C738-D044-4461-89E5-6D4A18405E36}"/>
          </ac:spMkLst>
        </pc:spChg>
        <pc:spChg chg="add">
          <ac:chgData name="Pascalle Cup" userId="acdf420d-3d1b-463e-9173-44ff0cd1b36a" providerId="ADAL" clId="{D4D4DE25-D7CA-403A-9023-4466F3F72395}" dt="2021-03-28T15:32:07.383" v="1325" actId="11529"/>
          <ac:spMkLst>
            <pc:docMk/>
            <pc:sldMk cId="1421656095" sldId="274"/>
            <ac:spMk id="3" creationId="{749EF0E6-CFF4-4676-BFE2-3134633DEF83}"/>
          </ac:spMkLst>
        </pc:spChg>
        <pc:spChg chg="add del mod">
          <ac:chgData name="Pascalle Cup" userId="acdf420d-3d1b-463e-9173-44ff0cd1b36a" providerId="ADAL" clId="{D4D4DE25-D7CA-403A-9023-4466F3F72395}" dt="2021-03-28T15:31:36.730" v="1318"/>
          <ac:spMkLst>
            <pc:docMk/>
            <pc:sldMk cId="1421656095" sldId="274"/>
            <ac:spMk id="71" creationId="{EC8AB3D4-4FDF-4011-B093-AC08A7514B44}"/>
          </ac:spMkLst>
        </pc:spChg>
        <pc:picChg chg="add mod">
          <ac:chgData name="Pascalle Cup" userId="acdf420d-3d1b-463e-9173-44ff0cd1b36a" providerId="ADAL" clId="{D4D4DE25-D7CA-403A-9023-4466F3F72395}" dt="2021-03-28T15:31:58.039" v="1324" actId="1076"/>
          <ac:picMkLst>
            <pc:docMk/>
            <pc:sldMk cId="1421656095" sldId="274"/>
            <ac:picMk id="4098" creationId="{9F601AEB-F8E8-47C5-BEC1-1900DFB013BB}"/>
          </ac:picMkLst>
        </pc:picChg>
        <pc:picChg chg="add mod">
          <ac:chgData name="Pascalle Cup" userId="acdf420d-3d1b-463e-9173-44ff0cd1b36a" providerId="ADAL" clId="{D4D4DE25-D7CA-403A-9023-4466F3F72395}" dt="2021-03-28T15:31:50.110" v="1323" actId="14100"/>
          <ac:picMkLst>
            <pc:docMk/>
            <pc:sldMk cId="1421656095" sldId="274"/>
            <ac:picMk id="4100" creationId="{337419B5-B684-4D58-9263-6EC167FAC7B0}"/>
          </ac:picMkLst>
        </pc:picChg>
      </pc:sldChg>
      <pc:sldChg chg="addSp delSp modSp new mod">
        <pc:chgData name="Pascalle Cup" userId="acdf420d-3d1b-463e-9173-44ff0cd1b36a" providerId="ADAL" clId="{D4D4DE25-D7CA-403A-9023-4466F3F72395}" dt="2021-03-28T15:33:34.899" v="1336" actId="1076"/>
        <pc:sldMkLst>
          <pc:docMk/>
          <pc:sldMk cId="4287002895" sldId="275"/>
        </pc:sldMkLst>
        <pc:spChg chg="del">
          <ac:chgData name="Pascalle Cup" userId="acdf420d-3d1b-463e-9173-44ff0cd1b36a" providerId="ADAL" clId="{D4D4DE25-D7CA-403A-9023-4466F3F72395}" dt="2021-03-28T15:33:27.820" v="1334" actId="478"/>
          <ac:spMkLst>
            <pc:docMk/>
            <pc:sldMk cId="4287002895" sldId="275"/>
            <ac:spMk id="2" creationId="{B9664D64-0ABB-4349-951F-C7CA8A3C7793}"/>
          </ac:spMkLst>
        </pc:spChg>
        <pc:spChg chg="add">
          <ac:chgData name="Pascalle Cup" userId="acdf420d-3d1b-463e-9173-44ff0cd1b36a" providerId="ADAL" clId="{D4D4DE25-D7CA-403A-9023-4466F3F72395}" dt="2021-03-28T15:33:11.562" v="1330"/>
          <ac:spMkLst>
            <pc:docMk/>
            <pc:sldMk cId="4287002895" sldId="275"/>
            <ac:spMk id="3" creationId="{CA0B3758-B244-44CF-B889-21D07FE9074F}"/>
          </ac:spMkLst>
        </pc:spChg>
        <pc:spChg chg="add mod">
          <ac:chgData name="Pascalle Cup" userId="acdf420d-3d1b-463e-9173-44ff0cd1b36a" providerId="ADAL" clId="{D4D4DE25-D7CA-403A-9023-4466F3F72395}" dt="2021-03-28T15:33:21.340" v="1331"/>
          <ac:spMkLst>
            <pc:docMk/>
            <pc:sldMk cId="4287002895" sldId="275"/>
            <ac:spMk id="4" creationId="{41EAC3C5-C6AF-4910-9C22-EE9904855D06}"/>
          </ac:spMkLst>
        </pc:spChg>
        <pc:picChg chg="add mod">
          <ac:chgData name="Pascalle Cup" userId="acdf420d-3d1b-463e-9173-44ff0cd1b36a" providerId="ADAL" clId="{D4D4DE25-D7CA-403A-9023-4466F3F72395}" dt="2021-03-28T15:33:34.899" v="1336" actId="1076"/>
          <ac:picMkLst>
            <pc:docMk/>
            <pc:sldMk cId="4287002895" sldId="275"/>
            <ac:picMk id="5" creationId="{D87EE6EC-0E07-47A6-9261-D408B4A034F3}"/>
          </ac:picMkLst>
        </pc:picChg>
      </pc:sldChg>
      <pc:sldChg chg="modSp new mod">
        <pc:chgData name="Pascalle Cup" userId="acdf420d-3d1b-463e-9173-44ff0cd1b36a" providerId="ADAL" clId="{D4D4DE25-D7CA-403A-9023-4466F3F72395}" dt="2021-03-28T15:34:38.809" v="1377" actId="20577"/>
        <pc:sldMkLst>
          <pc:docMk/>
          <pc:sldMk cId="1009559503" sldId="276"/>
        </pc:sldMkLst>
        <pc:spChg chg="mod">
          <ac:chgData name="Pascalle Cup" userId="acdf420d-3d1b-463e-9173-44ff0cd1b36a" providerId="ADAL" clId="{D4D4DE25-D7CA-403A-9023-4466F3F72395}" dt="2021-03-28T15:34:38.809" v="1377" actId="20577"/>
          <ac:spMkLst>
            <pc:docMk/>
            <pc:sldMk cId="1009559503" sldId="276"/>
            <ac:spMk id="2" creationId="{1F0569C8-C41D-4239-8A0D-EED61BC7E1D4}"/>
          </ac:spMkLst>
        </pc:spChg>
      </pc:sldChg>
      <pc:sldMasterChg chg="add del addSldLayout delSldLayout">
        <pc:chgData name="Pascalle Cup" userId="acdf420d-3d1b-463e-9173-44ff0cd1b36a" providerId="ADAL" clId="{D4D4DE25-D7CA-403A-9023-4466F3F72395}" dt="2021-03-28T14:59:39.631" v="712" actId="47"/>
        <pc:sldMasterMkLst>
          <pc:docMk/>
          <pc:sldMasterMk cId="1449997347" sldId="2147483669"/>
        </pc:sldMasterMkLst>
        <pc:sldLayoutChg chg="add del">
          <pc:chgData name="Pascalle Cup" userId="acdf420d-3d1b-463e-9173-44ff0cd1b36a" providerId="ADAL" clId="{D4D4DE25-D7CA-403A-9023-4466F3F72395}" dt="2021-03-28T14:59:39.631" v="712" actId="47"/>
          <pc:sldLayoutMkLst>
            <pc:docMk/>
            <pc:sldMasterMk cId="1449997347" sldId="2147483669"/>
            <pc:sldLayoutMk cId="3411895685" sldId="2147483654"/>
          </pc:sldLayoutMkLst>
        </pc:sldLayoutChg>
      </pc:sldMasterChg>
      <pc:sldMasterChg chg="del delSldLayout modSldLayout">
        <pc:chgData name="Pascalle Cup" userId="acdf420d-3d1b-463e-9173-44ff0cd1b36a" providerId="ADAL" clId="{D4D4DE25-D7CA-403A-9023-4466F3F72395}" dt="2021-03-29T10:09:43.443" v="1511" actId="47"/>
        <pc:sldMasterMkLst>
          <pc:docMk/>
          <pc:sldMasterMk cId="3765103128" sldId="2147483761"/>
        </pc:sldMasterMkLst>
        <pc:sldLayoutChg chg="del">
          <pc:chgData name="Pascalle Cup" userId="acdf420d-3d1b-463e-9173-44ff0cd1b36a" providerId="ADAL" clId="{D4D4DE25-D7CA-403A-9023-4466F3F72395}" dt="2021-03-29T10:09:43.443" v="1511" actId="47"/>
          <pc:sldLayoutMkLst>
            <pc:docMk/>
            <pc:sldMasterMk cId="3765103128" sldId="2147483761"/>
            <pc:sldLayoutMk cId="2583281655" sldId="2147483650"/>
          </pc:sldLayoutMkLst>
        </pc:sldLayoutChg>
        <pc:sldLayoutChg chg="del">
          <pc:chgData name="Pascalle Cup" userId="acdf420d-3d1b-463e-9173-44ff0cd1b36a" providerId="ADAL" clId="{D4D4DE25-D7CA-403A-9023-4466F3F72395}" dt="2021-03-29T10:09:43.443" v="1511" actId="47"/>
          <pc:sldLayoutMkLst>
            <pc:docMk/>
            <pc:sldMasterMk cId="3765103128" sldId="2147483761"/>
            <pc:sldLayoutMk cId="2920097042" sldId="2147483651"/>
          </pc:sldLayoutMkLst>
        </pc:sldLayoutChg>
        <pc:sldLayoutChg chg="del">
          <pc:chgData name="Pascalle Cup" userId="acdf420d-3d1b-463e-9173-44ff0cd1b36a" providerId="ADAL" clId="{D4D4DE25-D7CA-403A-9023-4466F3F72395}" dt="2021-03-29T10:09:43.443" v="1511" actId="47"/>
          <pc:sldLayoutMkLst>
            <pc:docMk/>
            <pc:sldMasterMk cId="3765103128" sldId="2147483761"/>
            <pc:sldLayoutMk cId="2924894983" sldId="2147483652"/>
          </pc:sldLayoutMkLst>
        </pc:sldLayoutChg>
        <pc:sldLayoutChg chg="del">
          <pc:chgData name="Pascalle Cup" userId="acdf420d-3d1b-463e-9173-44ff0cd1b36a" providerId="ADAL" clId="{D4D4DE25-D7CA-403A-9023-4466F3F72395}" dt="2021-03-29T10:09:43.443" v="1511" actId="47"/>
          <pc:sldLayoutMkLst>
            <pc:docMk/>
            <pc:sldMasterMk cId="3765103128" sldId="2147483761"/>
            <pc:sldLayoutMk cId="783965550" sldId="2147483653"/>
          </pc:sldLayoutMkLst>
        </pc:sldLayoutChg>
        <pc:sldLayoutChg chg="del">
          <pc:chgData name="Pascalle Cup" userId="acdf420d-3d1b-463e-9173-44ff0cd1b36a" providerId="ADAL" clId="{D4D4DE25-D7CA-403A-9023-4466F3F72395}" dt="2021-03-29T10:09:43.443" v="1511" actId="47"/>
          <pc:sldLayoutMkLst>
            <pc:docMk/>
            <pc:sldMasterMk cId="3765103128" sldId="2147483761"/>
            <pc:sldLayoutMk cId="3399142709" sldId="2147483655"/>
          </pc:sldLayoutMkLst>
        </pc:sldLayoutChg>
        <pc:sldLayoutChg chg="del">
          <pc:chgData name="Pascalle Cup" userId="acdf420d-3d1b-463e-9173-44ff0cd1b36a" providerId="ADAL" clId="{D4D4DE25-D7CA-403A-9023-4466F3F72395}" dt="2021-03-29T10:09:43.443" v="1511" actId="47"/>
          <pc:sldLayoutMkLst>
            <pc:docMk/>
            <pc:sldMasterMk cId="3765103128" sldId="2147483761"/>
            <pc:sldLayoutMk cId="2251450782" sldId="2147483656"/>
          </pc:sldLayoutMkLst>
        </pc:sldLayoutChg>
        <pc:sldLayoutChg chg="del">
          <pc:chgData name="Pascalle Cup" userId="acdf420d-3d1b-463e-9173-44ff0cd1b36a" providerId="ADAL" clId="{D4D4DE25-D7CA-403A-9023-4466F3F72395}" dt="2021-03-29T10:09:43.443" v="1511" actId="47"/>
          <pc:sldLayoutMkLst>
            <pc:docMk/>
            <pc:sldMasterMk cId="3765103128" sldId="2147483761"/>
            <pc:sldLayoutMk cId="1686854656" sldId="2147483657"/>
          </pc:sldLayoutMkLst>
        </pc:sldLayoutChg>
        <pc:sldLayoutChg chg="del">
          <pc:chgData name="Pascalle Cup" userId="acdf420d-3d1b-463e-9173-44ff0cd1b36a" providerId="ADAL" clId="{D4D4DE25-D7CA-403A-9023-4466F3F72395}" dt="2021-03-29T10:09:43.443" v="1511" actId="47"/>
          <pc:sldLayoutMkLst>
            <pc:docMk/>
            <pc:sldMasterMk cId="3765103128" sldId="2147483761"/>
            <pc:sldLayoutMk cId="2353551489" sldId="2147483658"/>
          </pc:sldLayoutMkLst>
        </pc:sldLayoutChg>
        <pc:sldLayoutChg chg="del">
          <pc:chgData name="Pascalle Cup" userId="acdf420d-3d1b-463e-9173-44ff0cd1b36a" providerId="ADAL" clId="{D4D4DE25-D7CA-403A-9023-4466F3F72395}" dt="2021-03-29T10:09:43.443" v="1511" actId="47"/>
          <pc:sldLayoutMkLst>
            <pc:docMk/>
            <pc:sldMasterMk cId="3765103128" sldId="2147483761"/>
            <pc:sldLayoutMk cId="2778299487" sldId="2147483659"/>
          </pc:sldLayoutMkLst>
        </pc:sldLayoutChg>
        <pc:sldLayoutChg chg="del">
          <pc:chgData name="Pascalle Cup" userId="acdf420d-3d1b-463e-9173-44ff0cd1b36a" providerId="ADAL" clId="{D4D4DE25-D7CA-403A-9023-4466F3F72395}" dt="2021-03-29T10:09:43.443" v="1511" actId="47"/>
          <pc:sldLayoutMkLst>
            <pc:docMk/>
            <pc:sldMasterMk cId="3765103128" sldId="2147483761"/>
            <pc:sldLayoutMk cId="1560453157" sldId="2147483760"/>
          </pc:sldLayoutMkLst>
        </pc:sldLayoutChg>
        <pc:sldLayoutChg chg="del replId">
          <pc:chgData name="Pascalle Cup" userId="acdf420d-3d1b-463e-9173-44ff0cd1b36a" providerId="ADAL" clId="{D4D4DE25-D7CA-403A-9023-4466F3F72395}" dt="2021-03-29T10:09:43.443" v="1511" actId="47"/>
          <pc:sldLayoutMkLst>
            <pc:docMk/>
            <pc:sldMasterMk cId="3765103128" sldId="2147483761"/>
            <pc:sldLayoutMk cId="2240453183" sldId="2147483762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BA21A9-84FA-4793-AE8C-129C2AAEF297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5466756D-BB2B-4E7B-8247-D7223D61EBF3}">
      <dgm:prSet phldrT="[Tekst]"/>
      <dgm:spPr/>
      <dgm:t>
        <a:bodyPr/>
        <a:lstStyle/>
        <a:p>
          <a:r>
            <a:rPr lang="nl-NL" dirty="0"/>
            <a:t>Opdracht </a:t>
          </a:r>
        </a:p>
      </dgm:t>
    </dgm:pt>
    <dgm:pt modelId="{557317A2-7D30-4993-A151-F28FA20417E2}" type="parTrans" cxnId="{7405C560-3A24-4523-A004-9641834AE07A}">
      <dgm:prSet/>
      <dgm:spPr/>
      <dgm:t>
        <a:bodyPr/>
        <a:lstStyle/>
        <a:p>
          <a:endParaRPr lang="nl-NL"/>
        </a:p>
      </dgm:t>
    </dgm:pt>
    <dgm:pt modelId="{22090ADE-C291-4FD9-9905-DFEEE8E2E13A}" type="sibTrans" cxnId="{7405C560-3A24-4523-A004-9641834AE07A}">
      <dgm:prSet/>
      <dgm:spPr/>
      <dgm:t>
        <a:bodyPr/>
        <a:lstStyle/>
        <a:p>
          <a:endParaRPr lang="nl-NL"/>
        </a:p>
      </dgm:t>
    </dgm:pt>
    <dgm:pt modelId="{FE058B9E-287E-4325-B73C-7E18AFE1E59B}">
      <dgm:prSet phldrT="[Tekst]"/>
      <dgm:spPr/>
      <dgm:t>
        <a:bodyPr/>
        <a:lstStyle/>
        <a:p>
          <a:r>
            <a:rPr lang="nl-NL" dirty="0"/>
            <a:t>Onderzoek </a:t>
          </a:r>
        </a:p>
      </dgm:t>
    </dgm:pt>
    <dgm:pt modelId="{B9E99EF8-7DD8-46E0-AABD-036F78A70D1D}" type="parTrans" cxnId="{6A6B9F00-9D39-4908-AAED-AFD274A36292}">
      <dgm:prSet/>
      <dgm:spPr/>
      <dgm:t>
        <a:bodyPr/>
        <a:lstStyle/>
        <a:p>
          <a:endParaRPr lang="nl-NL"/>
        </a:p>
      </dgm:t>
    </dgm:pt>
    <dgm:pt modelId="{E76CA497-F4C9-44BB-9EE6-29400DD4BED6}" type="sibTrans" cxnId="{6A6B9F00-9D39-4908-AAED-AFD274A36292}">
      <dgm:prSet/>
      <dgm:spPr/>
      <dgm:t>
        <a:bodyPr/>
        <a:lstStyle/>
        <a:p>
          <a:endParaRPr lang="nl-NL"/>
        </a:p>
      </dgm:t>
    </dgm:pt>
    <dgm:pt modelId="{27669A5A-CEDA-4A7A-81AA-62DA0CE3C854}">
      <dgm:prSet phldrT="[Tekst]"/>
      <dgm:spPr/>
      <dgm:t>
        <a:bodyPr/>
        <a:lstStyle/>
        <a:p>
          <a:r>
            <a:rPr lang="nl-NL" dirty="0"/>
            <a:t>Organisatie </a:t>
          </a:r>
        </a:p>
      </dgm:t>
    </dgm:pt>
    <dgm:pt modelId="{4BA53FB4-5F9D-4421-9A14-954D0F79B73F}" type="parTrans" cxnId="{ADB3C606-D5B9-4262-B4B1-57548FBF2E88}">
      <dgm:prSet/>
      <dgm:spPr/>
      <dgm:t>
        <a:bodyPr/>
        <a:lstStyle/>
        <a:p>
          <a:endParaRPr lang="nl-NL"/>
        </a:p>
      </dgm:t>
    </dgm:pt>
    <dgm:pt modelId="{D50A5816-E354-4C6B-B9EF-8035AE48A4E8}" type="sibTrans" cxnId="{ADB3C606-D5B9-4262-B4B1-57548FBF2E88}">
      <dgm:prSet/>
      <dgm:spPr/>
      <dgm:t>
        <a:bodyPr/>
        <a:lstStyle/>
        <a:p>
          <a:endParaRPr lang="nl-NL"/>
        </a:p>
      </dgm:t>
    </dgm:pt>
    <dgm:pt modelId="{C72E8CA8-5CC1-4441-815D-1EC75CF1ABD9}">
      <dgm:prSet phldrT="[Tekst]"/>
      <dgm:spPr/>
      <dgm:t>
        <a:bodyPr/>
        <a:lstStyle/>
        <a:p>
          <a:r>
            <a:rPr lang="nl-NL" dirty="0"/>
            <a:t>Werving </a:t>
          </a:r>
        </a:p>
      </dgm:t>
    </dgm:pt>
    <dgm:pt modelId="{D5E662D5-061A-406F-A791-06F501E02200}" type="parTrans" cxnId="{48287CD5-73D9-44ED-BAE3-4BF14A588E67}">
      <dgm:prSet/>
      <dgm:spPr/>
      <dgm:t>
        <a:bodyPr/>
        <a:lstStyle/>
        <a:p>
          <a:endParaRPr lang="nl-NL"/>
        </a:p>
      </dgm:t>
    </dgm:pt>
    <dgm:pt modelId="{A9E50D77-E782-402C-AF23-A064691DE394}" type="sibTrans" cxnId="{48287CD5-73D9-44ED-BAE3-4BF14A588E67}">
      <dgm:prSet/>
      <dgm:spPr/>
      <dgm:t>
        <a:bodyPr/>
        <a:lstStyle/>
        <a:p>
          <a:endParaRPr lang="nl-NL"/>
        </a:p>
      </dgm:t>
    </dgm:pt>
    <dgm:pt modelId="{DD017DC9-9C76-416B-AC33-74005C1F25C9}">
      <dgm:prSet phldrT="[Tekst]"/>
      <dgm:spPr/>
      <dgm:t>
        <a:bodyPr/>
        <a:lstStyle/>
        <a:p>
          <a:r>
            <a:rPr lang="nl-NL" dirty="0"/>
            <a:t>Uitvoering </a:t>
          </a:r>
        </a:p>
      </dgm:t>
    </dgm:pt>
    <dgm:pt modelId="{E9413878-0660-4703-81A0-E3E546D41FE4}" type="parTrans" cxnId="{F0A2FDEE-BEBD-49BA-B9FF-637E13EB082A}">
      <dgm:prSet/>
      <dgm:spPr/>
      <dgm:t>
        <a:bodyPr/>
        <a:lstStyle/>
        <a:p>
          <a:endParaRPr lang="nl-NL"/>
        </a:p>
      </dgm:t>
    </dgm:pt>
    <dgm:pt modelId="{7D8444B7-9C0D-4386-9FC5-ABC419379B05}" type="sibTrans" cxnId="{F0A2FDEE-BEBD-49BA-B9FF-637E13EB082A}">
      <dgm:prSet/>
      <dgm:spPr/>
      <dgm:t>
        <a:bodyPr/>
        <a:lstStyle/>
        <a:p>
          <a:endParaRPr lang="nl-NL"/>
        </a:p>
      </dgm:t>
    </dgm:pt>
    <dgm:pt modelId="{6F8B42BE-AE35-4FF7-B0B5-F8BE8DFBD8A2}">
      <dgm:prSet phldrT="[Tekst]"/>
      <dgm:spPr/>
      <dgm:t>
        <a:bodyPr/>
        <a:lstStyle/>
        <a:p>
          <a:r>
            <a:rPr lang="nl-NL" dirty="0"/>
            <a:t>Evaluatie</a:t>
          </a:r>
        </a:p>
      </dgm:t>
    </dgm:pt>
    <dgm:pt modelId="{42C4C15D-18DC-43A8-8A6E-0C085DAF6B2A}" type="parTrans" cxnId="{F6A320DD-AF95-416E-80BB-2FBCBB77C9C5}">
      <dgm:prSet/>
      <dgm:spPr/>
      <dgm:t>
        <a:bodyPr/>
        <a:lstStyle/>
        <a:p>
          <a:endParaRPr lang="nl-NL"/>
        </a:p>
      </dgm:t>
    </dgm:pt>
    <dgm:pt modelId="{0EAB3B34-5171-4D2D-A1B2-6EBA9614EBAE}" type="sibTrans" cxnId="{F6A320DD-AF95-416E-80BB-2FBCBB77C9C5}">
      <dgm:prSet/>
      <dgm:spPr/>
      <dgm:t>
        <a:bodyPr/>
        <a:lstStyle/>
        <a:p>
          <a:endParaRPr lang="nl-NL"/>
        </a:p>
      </dgm:t>
    </dgm:pt>
    <dgm:pt modelId="{9E1936AF-432C-4ADC-BB01-83351D042050}">
      <dgm:prSet phldrT="[Tekst]"/>
      <dgm:spPr/>
      <dgm:t>
        <a:bodyPr/>
        <a:lstStyle/>
        <a:p>
          <a:r>
            <a:rPr lang="nl-NL" dirty="0"/>
            <a:t>Overdracht  </a:t>
          </a:r>
        </a:p>
      </dgm:t>
    </dgm:pt>
    <dgm:pt modelId="{3DF2C9EF-E3C7-4BAC-B9AA-A6DDFF89F991}" type="parTrans" cxnId="{78356306-B56E-4D44-8D03-8AA7E1077E7D}">
      <dgm:prSet/>
      <dgm:spPr/>
      <dgm:t>
        <a:bodyPr/>
        <a:lstStyle/>
        <a:p>
          <a:endParaRPr lang="nl-NL"/>
        </a:p>
      </dgm:t>
    </dgm:pt>
    <dgm:pt modelId="{EC5E63B9-3C6E-48AD-B47F-70C34C9ECEC6}" type="sibTrans" cxnId="{78356306-B56E-4D44-8D03-8AA7E1077E7D}">
      <dgm:prSet/>
      <dgm:spPr/>
      <dgm:t>
        <a:bodyPr/>
        <a:lstStyle/>
        <a:p>
          <a:endParaRPr lang="nl-NL"/>
        </a:p>
      </dgm:t>
    </dgm:pt>
    <dgm:pt modelId="{07A2A975-9F0C-4971-BC2F-2879D53CAFB4}" type="pres">
      <dgm:prSet presAssocID="{42BA21A9-84FA-4793-AE8C-129C2AAEF297}" presName="CompostProcess" presStyleCnt="0">
        <dgm:presLayoutVars>
          <dgm:dir/>
          <dgm:resizeHandles val="exact"/>
        </dgm:presLayoutVars>
      </dgm:prSet>
      <dgm:spPr/>
    </dgm:pt>
    <dgm:pt modelId="{E0AE2817-B453-42DE-84EE-F6AD8E02AA77}" type="pres">
      <dgm:prSet presAssocID="{42BA21A9-84FA-4793-AE8C-129C2AAEF297}" presName="arrow" presStyleLbl="bgShp" presStyleIdx="0" presStyleCnt="1"/>
      <dgm:spPr/>
    </dgm:pt>
    <dgm:pt modelId="{9497C6A1-C84A-46BA-8D05-C0EF528C337D}" type="pres">
      <dgm:prSet presAssocID="{42BA21A9-84FA-4793-AE8C-129C2AAEF297}" presName="linearProcess" presStyleCnt="0"/>
      <dgm:spPr/>
    </dgm:pt>
    <dgm:pt modelId="{FA95349A-2C14-4B6B-AC83-1BD916F4E6A9}" type="pres">
      <dgm:prSet presAssocID="{5466756D-BB2B-4E7B-8247-D7223D61EBF3}" presName="textNode" presStyleLbl="node1" presStyleIdx="0" presStyleCnt="7">
        <dgm:presLayoutVars>
          <dgm:bulletEnabled val="1"/>
        </dgm:presLayoutVars>
      </dgm:prSet>
      <dgm:spPr/>
    </dgm:pt>
    <dgm:pt modelId="{43B64937-ABD5-45FD-8A34-80158EA2003B}" type="pres">
      <dgm:prSet presAssocID="{22090ADE-C291-4FD9-9905-DFEEE8E2E13A}" presName="sibTrans" presStyleCnt="0"/>
      <dgm:spPr/>
    </dgm:pt>
    <dgm:pt modelId="{7877F3A0-32B6-43DB-9272-FE5FEFA4374F}" type="pres">
      <dgm:prSet presAssocID="{FE058B9E-287E-4325-B73C-7E18AFE1E59B}" presName="textNode" presStyleLbl="node1" presStyleIdx="1" presStyleCnt="7">
        <dgm:presLayoutVars>
          <dgm:bulletEnabled val="1"/>
        </dgm:presLayoutVars>
      </dgm:prSet>
      <dgm:spPr/>
    </dgm:pt>
    <dgm:pt modelId="{19755E6E-9517-4185-9427-5E633B42C623}" type="pres">
      <dgm:prSet presAssocID="{E76CA497-F4C9-44BB-9EE6-29400DD4BED6}" presName="sibTrans" presStyleCnt="0"/>
      <dgm:spPr/>
    </dgm:pt>
    <dgm:pt modelId="{DF2DC395-77F4-4907-8C9B-B4238E801C3C}" type="pres">
      <dgm:prSet presAssocID="{27669A5A-CEDA-4A7A-81AA-62DA0CE3C854}" presName="textNode" presStyleLbl="node1" presStyleIdx="2" presStyleCnt="7">
        <dgm:presLayoutVars>
          <dgm:bulletEnabled val="1"/>
        </dgm:presLayoutVars>
      </dgm:prSet>
      <dgm:spPr/>
    </dgm:pt>
    <dgm:pt modelId="{FF055300-A8D1-4215-B3A0-897D441232B9}" type="pres">
      <dgm:prSet presAssocID="{D50A5816-E354-4C6B-B9EF-8035AE48A4E8}" presName="sibTrans" presStyleCnt="0"/>
      <dgm:spPr/>
    </dgm:pt>
    <dgm:pt modelId="{5DE7F7B7-B3F0-4779-9FF2-AF622250BE94}" type="pres">
      <dgm:prSet presAssocID="{C72E8CA8-5CC1-4441-815D-1EC75CF1ABD9}" presName="textNode" presStyleLbl="node1" presStyleIdx="3" presStyleCnt="7">
        <dgm:presLayoutVars>
          <dgm:bulletEnabled val="1"/>
        </dgm:presLayoutVars>
      </dgm:prSet>
      <dgm:spPr/>
    </dgm:pt>
    <dgm:pt modelId="{8574E6FD-990C-4DF1-B02C-0DED95A3CC36}" type="pres">
      <dgm:prSet presAssocID="{A9E50D77-E782-402C-AF23-A064691DE394}" presName="sibTrans" presStyleCnt="0"/>
      <dgm:spPr/>
    </dgm:pt>
    <dgm:pt modelId="{7EEB5D37-EFC4-4DFC-B773-0907C550E77C}" type="pres">
      <dgm:prSet presAssocID="{DD017DC9-9C76-416B-AC33-74005C1F25C9}" presName="textNode" presStyleLbl="node1" presStyleIdx="4" presStyleCnt="7">
        <dgm:presLayoutVars>
          <dgm:bulletEnabled val="1"/>
        </dgm:presLayoutVars>
      </dgm:prSet>
      <dgm:spPr/>
    </dgm:pt>
    <dgm:pt modelId="{A9ECA910-81A2-496A-BBB8-EE7D20E46F91}" type="pres">
      <dgm:prSet presAssocID="{7D8444B7-9C0D-4386-9FC5-ABC419379B05}" presName="sibTrans" presStyleCnt="0"/>
      <dgm:spPr/>
    </dgm:pt>
    <dgm:pt modelId="{5CF16881-89E6-4C07-B5CC-85875A729672}" type="pres">
      <dgm:prSet presAssocID="{6F8B42BE-AE35-4FF7-B0B5-F8BE8DFBD8A2}" presName="textNode" presStyleLbl="node1" presStyleIdx="5" presStyleCnt="7">
        <dgm:presLayoutVars>
          <dgm:bulletEnabled val="1"/>
        </dgm:presLayoutVars>
      </dgm:prSet>
      <dgm:spPr/>
    </dgm:pt>
    <dgm:pt modelId="{60450CB8-A75C-4E83-AE7D-EED0C15B6F26}" type="pres">
      <dgm:prSet presAssocID="{0EAB3B34-5171-4D2D-A1B2-6EBA9614EBAE}" presName="sibTrans" presStyleCnt="0"/>
      <dgm:spPr/>
    </dgm:pt>
    <dgm:pt modelId="{E221CE69-860C-42D7-8518-C903F3A8409E}" type="pres">
      <dgm:prSet presAssocID="{9E1936AF-432C-4ADC-BB01-83351D042050}" presName="textNode" presStyleLbl="node1" presStyleIdx="6" presStyleCnt="7">
        <dgm:presLayoutVars>
          <dgm:bulletEnabled val="1"/>
        </dgm:presLayoutVars>
      </dgm:prSet>
      <dgm:spPr/>
    </dgm:pt>
  </dgm:ptLst>
  <dgm:cxnLst>
    <dgm:cxn modelId="{6A6B9F00-9D39-4908-AAED-AFD274A36292}" srcId="{42BA21A9-84FA-4793-AE8C-129C2AAEF297}" destId="{FE058B9E-287E-4325-B73C-7E18AFE1E59B}" srcOrd="1" destOrd="0" parTransId="{B9E99EF8-7DD8-46E0-AABD-036F78A70D1D}" sibTransId="{E76CA497-F4C9-44BB-9EE6-29400DD4BED6}"/>
    <dgm:cxn modelId="{78356306-B56E-4D44-8D03-8AA7E1077E7D}" srcId="{42BA21A9-84FA-4793-AE8C-129C2AAEF297}" destId="{9E1936AF-432C-4ADC-BB01-83351D042050}" srcOrd="6" destOrd="0" parTransId="{3DF2C9EF-E3C7-4BAC-B9AA-A6DDFF89F991}" sibTransId="{EC5E63B9-3C6E-48AD-B47F-70C34C9ECEC6}"/>
    <dgm:cxn modelId="{ADB3C606-D5B9-4262-B4B1-57548FBF2E88}" srcId="{42BA21A9-84FA-4793-AE8C-129C2AAEF297}" destId="{27669A5A-CEDA-4A7A-81AA-62DA0CE3C854}" srcOrd="2" destOrd="0" parTransId="{4BA53FB4-5F9D-4421-9A14-954D0F79B73F}" sibTransId="{D50A5816-E354-4C6B-B9EF-8035AE48A4E8}"/>
    <dgm:cxn modelId="{81239A17-97AF-45AB-9390-DC22AD36657C}" type="presOf" srcId="{9E1936AF-432C-4ADC-BB01-83351D042050}" destId="{E221CE69-860C-42D7-8518-C903F3A8409E}" srcOrd="0" destOrd="0" presId="urn:microsoft.com/office/officeart/2005/8/layout/hProcess9"/>
    <dgm:cxn modelId="{32DC2131-AA5C-4E33-B0F1-677C8FC4A621}" type="presOf" srcId="{C72E8CA8-5CC1-4441-815D-1EC75CF1ABD9}" destId="{5DE7F7B7-B3F0-4779-9FF2-AF622250BE94}" srcOrd="0" destOrd="0" presId="urn:microsoft.com/office/officeart/2005/8/layout/hProcess9"/>
    <dgm:cxn modelId="{A8F34C3A-6FA6-43CC-8D42-60DAAE6C143C}" type="presOf" srcId="{DD017DC9-9C76-416B-AC33-74005C1F25C9}" destId="{7EEB5D37-EFC4-4DFC-B773-0907C550E77C}" srcOrd="0" destOrd="0" presId="urn:microsoft.com/office/officeart/2005/8/layout/hProcess9"/>
    <dgm:cxn modelId="{DE76125F-4FE2-4F64-A274-C0C26F394FA1}" type="presOf" srcId="{5466756D-BB2B-4E7B-8247-D7223D61EBF3}" destId="{FA95349A-2C14-4B6B-AC83-1BD916F4E6A9}" srcOrd="0" destOrd="0" presId="urn:microsoft.com/office/officeart/2005/8/layout/hProcess9"/>
    <dgm:cxn modelId="{7405C560-3A24-4523-A004-9641834AE07A}" srcId="{42BA21A9-84FA-4793-AE8C-129C2AAEF297}" destId="{5466756D-BB2B-4E7B-8247-D7223D61EBF3}" srcOrd="0" destOrd="0" parTransId="{557317A2-7D30-4993-A151-F28FA20417E2}" sibTransId="{22090ADE-C291-4FD9-9905-DFEEE8E2E13A}"/>
    <dgm:cxn modelId="{53590661-9ABE-4C12-9E94-320DD119A1EA}" type="presOf" srcId="{FE058B9E-287E-4325-B73C-7E18AFE1E59B}" destId="{7877F3A0-32B6-43DB-9272-FE5FEFA4374F}" srcOrd="0" destOrd="0" presId="urn:microsoft.com/office/officeart/2005/8/layout/hProcess9"/>
    <dgm:cxn modelId="{08A39166-55CA-408F-91AC-ADC579C826A3}" type="presOf" srcId="{42BA21A9-84FA-4793-AE8C-129C2AAEF297}" destId="{07A2A975-9F0C-4971-BC2F-2879D53CAFB4}" srcOrd="0" destOrd="0" presId="urn:microsoft.com/office/officeart/2005/8/layout/hProcess9"/>
    <dgm:cxn modelId="{A47EBDB1-9445-41B7-B9D6-96D77621CDC7}" type="presOf" srcId="{27669A5A-CEDA-4A7A-81AA-62DA0CE3C854}" destId="{DF2DC395-77F4-4907-8C9B-B4238E801C3C}" srcOrd="0" destOrd="0" presId="urn:microsoft.com/office/officeart/2005/8/layout/hProcess9"/>
    <dgm:cxn modelId="{750B26B4-D581-441B-9095-11CF23FB1246}" type="presOf" srcId="{6F8B42BE-AE35-4FF7-B0B5-F8BE8DFBD8A2}" destId="{5CF16881-89E6-4C07-B5CC-85875A729672}" srcOrd="0" destOrd="0" presId="urn:microsoft.com/office/officeart/2005/8/layout/hProcess9"/>
    <dgm:cxn modelId="{48287CD5-73D9-44ED-BAE3-4BF14A588E67}" srcId="{42BA21A9-84FA-4793-AE8C-129C2AAEF297}" destId="{C72E8CA8-5CC1-4441-815D-1EC75CF1ABD9}" srcOrd="3" destOrd="0" parTransId="{D5E662D5-061A-406F-A791-06F501E02200}" sibTransId="{A9E50D77-E782-402C-AF23-A064691DE394}"/>
    <dgm:cxn modelId="{F6A320DD-AF95-416E-80BB-2FBCBB77C9C5}" srcId="{42BA21A9-84FA-4793-AE8C-129C2AAEF297}" destId="{6F8B42BE-AE35-4FF7-B0B5-F8BE8DFBD8A2}" srcOrd="5" destOrd="0" parTransId="{42C4C15D-18DC-43A8-8A6E-0C085DAF6B2A}" sibTransId="{0EAB3B34-5171-4D2D-A1B2-6EBA9614EBAE}"/>
    <dgm:cxn modelId="{F0A2FDEE-BEBD-49BA-B9FF-637E13EB082A}" srcId="{42BA21A9-84FA-4793-AE8C-129C2AAEF297}" destId="{DD017DC9-9C76-416B-AC33-74005C1F25C9}" srcOrd="4" destOrd="0" parTransId="{E9413878-0660-4703-81A0-E3E546D41FE4}" sibTransId="{7D8444B7-9C0D-4386-9FC5-ABC419379B05}"/>
    <dgm:cxn modelId="{F91CAFEA-154C-428C-A961-E3E098696311}" type="presParOf" srcId="{07A2A975-9F0C-4971-BC2F-2879D53CAFB4}" destId="{E0AE2817-B453-42DE-84EE-F6AD8E02AA77}" srcOrd="0" destOrd="0" presId="urn:microsoft.com/office/officeart/2005/8/layout/hProcess9"/>
    <dgm:cxn modelId="{964D8113-9AE0-47F5-B188-9B4B9283FC42}" type="presParOf" srcId="{07A2A975-9F0C-4971-BC2F-2879D53CAFB4}" destId="{9497C6A1-C84A-46BA-8D05-C0EF528C337D}" srcOrd="1" destOrd="0" presId="urn:microsoft.com/office/officeart/2005/8/layout/hProcess9"/>
    <dgm:cxn modelId="{910FF7E5-A35B-42C7-B264-60558C88B24E}" type="presParOf" srcId="{9497C6A1-C84A-46BA-8D05-C0EF528C337D}" destId="{FA95349A-2C14-4B6B-AC83-1BD916F4E6A9}" srcOrd="0" destOrd="0" presId="urn:microsoft.com/office/officeart/2005/8/layout/hProcess9"/>
    <dgm:cxn modelId="{8FE4277B-93E0-44E5-94BF-84D3DC362736}" type="presParOf" srcId="{9497C6A1-C84A-46BA-8D05-C0EF528C337D}" destId="{43B64937-ABD5-45FD-8A34-80158EA2003B}" srcOrd="1" destOrd="0" presId="urn:microsoft.com/office/officeart/2005/8/layout/hProcess9"/>
    <dgm:cxn modelId="{C19A38EB-A6B2-41BF-BAD1-75C443F204D1}" type="presParOf" srcId="{9497C6A1-C84A-46BA-8D05-C0EF528C337D}" destId="{7877F3A0-32B6-43DB-9272-FE5FEFA4374F}" srcOrd="2" destOrd="0" presId="urn:microsoft.com/office/officeart/2005/8/layout/hProcess9"/>
    <dgm:cxn modelId="{2387830A-C0FA-4568-B9F7-A5BE22546CA4}" type="presParOf" srcId="{9497C6A1-C84A-46BA-8D05-C0EF528C337D}" destId="{19755E6E-9517-4185-9427-5E633B42C623}" srcOrd="3" destOrd="0" presId="urn:microsoft.com/office/officeart/2005/8/layout/hProcess9"/>
    <dgm:cxn modelId="{185A0ACF-6008-4C00-ADCC-AC2E21EEC55D}" type="presParOf" srcId="{9497C6A1-C84A-46BA-8D05-C0EF528C337D}" destId="{DF2DC395-77F4-4907-8C9B-B4238E801C3C}" srcOrd="4" destOrd="0" presId="urn:microsoft.com/office/officeart/2005/8/layout/hProcess9"/>
    <dgm:cxn modelId="{A9E3824D-8FDC-4C00-93C2-ACA285E81362}" type="presParOf" srcId="{9497C6A1-C84A-46BA-8D05-C0EF528C337D}" destId="{FF055300-A8D1-4215-B3A0-897D441232B9}" srcOrd="5" destOrd="0" presId="urn:microsoft.com/office/officeart/2005/8/layout/hProcess9"/>
    <dgm:cxn modelId="{0E4E1067-1049-4E98-BCF7-3CAE1472F8F3}" type="presParOf" srcId="{9497C6A1-C84A-46BA-8D05-C0EF528C337D}" destId="{5DE7F7B7-B3F0-4779-9FF2-AF622250BE94}" srcOrd="6" destOrd="0" presId="urn:microsoft.com/office/officeart/2005/8/layout/hProcess9"/>
    <dgm:cxn modelId="{12421CA8-F8D9-4D2E-986B-32BD3F8560F3}" type="presParOf" srcId="{9497C6A1-C84A-46BA-8D05-C0EF528C337D}" destId="{8574E6FD-990C-4DF1-B02C-0DED95A3CC36}" srcOrd="7" destOrd="0" presId="urn:microsoft.com/office/officeart/2005/8/layout/hProcess9"/>
    <dgm:cxn modelId="{D42C4ADD-8166-44B0-B96E-69426A954FF2}" type="presParOf" srcId="{9497C6A1-C84A-46BA-8D05-C0EF528C337D}" destId="{7EEB5D37-EFC4-4DFC-B773-0907C550E77C}" srcOrd="8" destOrd="0" presId="urn:microsoft.com/office/officeart/2005/8/layout/hProcess9"/>
    <dgm:cxn modelId="{E0459B3D-DBE6-4D94-8AC5-235F70814F09}" type="presParOf" srcId="{9497C6A1-C84A-46BA-8D05-C0EF528C337D}" destId="{A9ECA910-81A2-496A-BBB8-EE7D20E46F91}" srcOrd="9" destOrd="0" presId="urn:microsoft.com/office/officeart/2005/8/layout/hProcess9"/>
    <dgm:cxn modelId="{B58DCE00-C3B3-49A2-A467-B49F464A6E9A}" type="presParOf" srcId="{9497C6A1-C84A-46BA-8D05-C0EF528C337D}" destId="{5CF16881-89E6-4C07-B5CC-85875A729672}" srcOrd="10" destOrd="0" presId="urn:microsoft.com/office/officeart/2005/8/layout/hProcess9"/>
    <dgm:cxn modelId="{558AF941-713C-4B1F-BF33-06F2A255F669}" type="presParOf" srcId="{9497C6A1-C84A-46BA-8D05-C0EF528C337D}" destId="{60450CB8-A75C-4E83-AE7D-EED0C15B6F26}" srcOrd="11" destOrd="0" presId="urn:microsoft.com/office/officeart/2005/8/layout/hProcess9"/>
    <dgm:cxn modelId="{FE136593-2B06-4499-B870-64D1586DD1B2}" type="presParOf" srcId="{9497C6A1-C84A-46BA-8D05-C0EF528C337D}" destId="{E221CE69-860C-42D7-8518-C903F3A8409E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AE2817-B453-42DE-84EE-F6AD8E02AA77}">
      <dsp:nvSpPr>
        <dsp:cNvPr id="0" name=""/>
        <dsp:cNvSpPr/>
      </dsp:nvSpPr>
      <dsp:spPr>
        <a:xfrm>
          <a:off x="691991" y="0"/>
          <a:ext cx="7842567" cy="5490633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95349A-2C14-4B6B-AC83-1BD916F4E6A9}">
      <dsp:nvSpPr>
        <dsp:cNvPr id="0" name=""/>
        <dsp:cNvSpPr/>
      </dsp:nvSpPr>
      <dsp:spPr>
        <a:xfrm>
          <a:off x="2361" y="1647189"/>
          <a:ext cx="1213527" cy="219625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Opdracht </a:t>
          </a:r>
        </a:p>
      </dsp:txBody>
      <dsp:txXfrm>
        <a:off x="61601" y="1706429"/>
        <a:ext cx="1095047" cy="2077773"/>
      </dsp:txXfrm>
    </dsp:sp>
    <dsp:sp modelId="{7877F3A0-32B6-43DB-9272-FE5FEFA4374F}">
      <dsp:nvSpPr>
        <dsp:cNvPr id="0" name=""/>
        <dsp:cNvSpPr/>
      </dsp:nvSpPr>
      <dsp:spPr>
        <a:xfrm>
          <a:off x="1337078" y="1647189"/>
          <a:ext cx="1213527" cy="219625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Onderzoek </a:t>
          </a:r>
        </a:p>
      </dsp:txBody>
      <dsp:txXfrm>
        <a:off x="1396318" y="1706429"/>
        <a:ext cx="1095047" cy="2077773"/>
      </dsp:txXfrm>
    </dsp:sp>
    <dsp:sp modelId="{DF2DC395-77F4-4907-8C9B-B4238E801C3C}">
      <dsp:nvSpPr>
        <dsp:cNvPr id="0" name=""/>
        <dsp:cNvSpPr/>
      </dsp:nvSpPr>
      <dsp:spPr>
        <a:xfrm>
          <a:off x="2671794" y="1647189"/>
          <a:ext cx="1213527" cy="219625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Organisatie </a:t>
          </a:r>
        </a:p>
      </dsp:txBody>
      <dsp:txXfrm>
        <a:off x="2731034" y="1706429"/>
        <a:ext cx="1095047" cy="2077773"/>
      </dsp:txXfrm>
    </dsp:sp>
    <dsp:sp modelId="{5DE7F7B7-B3F0-4779-9FF2-AF622250BE94}">
      <dsp:nvSpPr>
        <dsp:cNvPr id="0" name=""/>
        <dsp:cNvSpPr/>
      </dsp:nvSpPr>
      <dsp:spPr>
        <a:xfrm>
          <a:off x="4006511" y="1647189"/>
          <a:ext cx="1213527" cy="219625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Werving </a:t>
          </a:r>
        </a:p>
      </dsp:txBody>
      <dsp:txXfrm>
        <a:off x="4065751" y="1706429"/>
        <a:ext cx="1095047" cy="2077773"/>
      </dsp:txXfrm>
    </dsp:sp>
    <dsp:sp modelId="{7EEB5D37-EFC4-4DFC-B773-0907C550E77C}">
      <dsp:nvSpPr>
        <dsp:cNvPr id="0" name=""/>
        <dsp:cNvSpPr/>
      </dsp:nvSpPr>
      <dsp:spPr>
        <a:xfrm>
          <a:off x="5341227" y="1647189"/>
          <a:ext cx="1213527" cy="2196253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Uitvoering </a:t>
          </a:r>
        </a:p>
      </dsp:txBody>
      <dsp:txXfrm>
        <a:off x="5400467" y="1706429"/>
        <a:ext cx="1095047" cy="2077773"/>
      </dsp:txXfrm>
    </dsp:sp>
    <dsp:sp modelId="{5CF16881-89E6-4C07-B5CC-85875A729672}">
      <dsp:nvSpPr>
        <dsp:cNvPr id="0" name=""/>
        <dsp:cNvSpPr/>
      </dsp:nvSpPr>
      <dsp:spPr>
        <a:xfrm>
          <a:off x="6675943" y="1647189"/>
          <a:ext cx="1213527" cy="219625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Evaluatie</a:t>
          </a:r>
        </a:p>
      </dsp:txBody>
      <dsp:txXfrm>
        <a:off x="6735183" y="1706429"/>
        <a:ext cx="1095047" cy="2077773"/>
      </dsp:txXfrm>
    </dsp:sp>
    <dsp:sp modelId="{E221CE69-860C-42D7-8518-C903F3A8409E}">
      <dsp:nvSpPr>
        <dsp:cNvPr id="0" name=""/>
        <dsp:cNvSpPr/>
      </dsp:nvSpPr>
      <dsp:spPr>
        <a:xfrm>
          <a:off x="8010660" y="1647189"/>
          <a:ext cx="1213527" cy="219625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Overdracht  </a:t>
          </a:r>
        </a:p>
      </dsp:txBody>
      <dsp:txXfrm>
        <a:off x="8069900" y="1706429"/>
        <a:ext cx="1095047" cy="20777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734" cy="3416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630891" y="0"/>
            <a:ext cx="4307734" cy="3416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C3AF5-53A7-4C0D-9E6D-D3346FF79779}" type="datetimeFigureOut">
              <a:rPr lang="nl-NL" smtClean="0"/>
              <a:t>29-3-2021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6225" cy="2298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94093" y="3276729"/>
            <a:ext cx="7952740" cy="26809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467167"/>
            <a:ext cx="4307734" cy="3416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630891" y="6467167"/>
            <a:ext cx="4307734" cy="3416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58B530-EB5D-4E03-8428-2227FCDA54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721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A702ED-76A7-4B6B-AE56-63C9BBF7032B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5502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A702ED-76A7-4B6B-AE56-63C9BBF7032B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6840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A702ED-76A7-4B6B-AE56-63C9BBF7032B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61745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A702ED-76A7-4B6B-AE56-63C9BBF7032B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07306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A702ED-76A7-4B6B-AE56-63C9BBF7032B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6259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C16555-CD8C-4E0F-B17C-58DDAB5F2F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F7E7CC0-96B7-49E8-B778-88690755E8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5033A1F-2CD8-4EF4-A1D7-9A7175C90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AF016-523E-4559-B98B-ACADF36923CA}" type="datetimeFigureOut">
              <a:rPr lang="nl-NL" smtClean="0"/>
              <a:t>29-3-2021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FE78DAA-B787-4572-9785-A39B8E700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FFF7317-BE97-4FEF-BC56-1DAA3CFF4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A5682-F3D1-4E8F-A281-2329D9DE1B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7493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5787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8573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7C2969-21C2-424E-BE27-01248218D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495BD31-148D-4DE4-95F4-6AACD6BF2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88881-328C-4608-A816-AA591E08BECD}" type="datetimeFigureOut">
              <a:rPr lang="nl-NL" smtClean="0"/>
              <a:t>29-3-2021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D52C342-7967-43A5-ACE3-F1BE190BD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857D1BD-6EA3-4B57-9625-E7FC7934A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13EC9-38A1-44D0-A7CE-D5A6B3007D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2770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3.gif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theme" Target="../theme/theme2.xml"/><Relationship Id="rId9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357353D-C5A3-4FEE-89ED-A6F28264D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D4B94FF-04E6-43DA-9F09-130C68545C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77C8459-5A96-4782-A014-506113FC8F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AF016-523E-4559-B98B-ACADF36923CA}" type="datetimeFigureOut">
              <a:rPr lang="nl-NL" smtClean="0"/>
              <a:t>29-3-2021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0EFE718-E317-4A18-8E0F-613A605114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55E8609-2466-4ED9-B2AA-BCFA852965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A5682-F3D1-4E8F-A281-2329D9DE1B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6434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11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14288" y="6211888"/>
            <a:ext cx="12087226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hthoek 12"/>
          <p:cNvSpPr/>
          <p:nvPr/>
        </p:nvSpPr>
        <p:spPr>
          <a:xfrm>
            <a:off x="2586038" y="6211888"/>
            <a:ext cx="9605962" cy="646112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28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9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  <p:pic>
        <p:nvPicPr>
          <p:cNvPr id="1031" name="Afbeelding 6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38238" y="6211888"/>
            <a:ext cx="4826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Afbeelding 10"/>
          <p:cNvPicPr>
            <a:picLocks noChangeAspect="1"/>
          </p:cNvPicPr>
          <p:nvPr/>
        </p:nvPicPr>
        <p:blipFill>
          <a:blip r:embed="rId5"/>
          <a:srcRect l="15472" t="-378519" r="-15472" b="378519"/>
          <a:stretch>
            <a:fillRect/>
          </a:stretch>
        </p:blipFill>
        <p:spPr bwMode="auto">
          <a:xfrm>
            <a:off x="1433513" y="3028950"/>
            <a:ext cx="93249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Afbeelding 17"/>
          <p:cNvPicPr>
            <a:picLocks noChangeAspect="1"/>
          </p:cNvPicPr>
          <p:nvPr/>
        </p:nvPicPr>
        <p:blipFill>
          <a:blip r:embed="rId7"/>
          <a:srcRect t="27655" r="23270" b="25470"/>
          <a:stretch>
            <a:fillRect/>
          </a:stretch>
        </p:blipFill>
        <p:spPr bwMode="auto">
          <a:xfrm>
            <a:off x="28575" y="6205538"/>
            <a:ext cx="1085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Afbeeldingsresultaat voor pebble stad en mens">
            <a:extLst>
              <a:ext uri="{FF2B5EF4-FFF2-40B4-BE49-F238E27FC236}">
                <a16:creationId xmlns:a16="http://schemas.microsoft.com/office/drawing/2014/main" id="{2777A2BD-7E54-4C3E-A067-36AEA2C614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100000">
                        <a14:foregroundMark x1="24402" y1="24651" x2="12919" y2="60930"/>
                        <a14:foregroundMark x1="17225" y1="63721" x2="17225" y2="63721"/>
                        <a14:foregroundMark x1="17225" y1="70698" x2="81818" y2="59070"/>
                        <a14:foregroundMark x1="81340" y1="56279" x2="87081" y2="23721"/>
                        <a14:foregroundMark x1="86124" y1="22326" x2="24402" y2="25116"/>
                        <a14:foregroundMark x1="30144" y1="34419" x2="72727" y2="40000"/>
                        <a14:foregroundMark x1="85646" y1="24651" x2="34450" y2="56279"/>
                        <a14:foregroundMark x1="60287" y1="38605" x2="60287" y2="38605"/>
                        <a14:foregroundMark x1="60287" y1="38605" x2="51675" y2="60930"/>
                        <a14:foregroundMark x1="51196" y1="55349" x2="70335" y2="53488"/>
                        <a14:foregroundMark x1="61244" y1="53953" x2="45455" y2="55349"/>
                        <a14:foregroundMark x1="51196" y1="56279" x2="60287" y2="52558"/>
                        <a14:foregroundMark x1="60287" y1="52558" x2="63158" y2="52558"/>
                        <a14:foregroundMark x1="63158" y1="52558" x2="68900" y2="56279"/>
                        <a14:foregroundMark x1="71770" y1="56279" x2="71770" y2="56279"/>
                        <a14:foregroundMark x1="68900" y1="58140" x2="68900" y2="58140"/>
                        <a14:foregroundMark x1="67464" y1="59070" x2="67464" y2="59070"/>
                        <a14:foregroundMark x1="80383" y1="40000" x2="80383" y2="40000"/>
                        <a14:foregroundMark x1="75598" y1="37674" x2="75598" y2="37674"/>
                        <a14:foregroundMark x1="75598" y1="34884" x2="75598" y2="34884"/>
                        <a14:foregroundMark x1="77033" y1="34884" x2="77033" y2="34884"/>
                        <a14:foregroundMark x1="58852" y1="40000" x2="58852" y2="40000"/>
                        <a14:foregroundMark x1="54067" y1="40000" x2="21531" y2="37674"/>
                        <a14:foregroundMark x1="27273" y1="31628" x2="25837" y2="44651"/>
                        <a14:foregroundMark x1="25837" y1="33023" x2="38756" y2="46977"/>
                        <a14:foregroundMark x1="39713" y1="41860" x2="39713" y2="41860"/>
                        <a14:foregroundMark x1="39713" y1="41395" x2="37321" y2="44186"/>
                        <a14:foregroundMark x1="36842" y1="50698" x2="36842" y2="50698"/>
                        <a14:foregroundMark x1="36842" y1="53953" x2="36842" y2="53953"/>
                        <a14:foregroundMark x1="31579" y1="60465" x2="31579" y2="60465"/>
                        <a14:foregroundMark x1="33971" y1="60465" x2="35407" y2="56744"/>
                        <a14:foregroundMark x1="39713" y1="55349" x2="42584" y2="54884"/>
                        <a14:foregroundMark x1="44498" y1="54884" x2="44498" y2="54884"/>
                        <a14:foregroundMark x1="44498" y1="54884" x2="44498" y2="54884"/>
                        <a14:foregroundMark x1="44498" y1="56279" x2="46890" y2="56279"/>
                        <a14:foregroundMark x1="52632" y1="55349" x2="55981" y2="53953"/>
                        <a14:foregroundMark x1="55981" y1="53953" x2="55981" y2="53953"/>
                        <a14:foregroundMark x1="59809" y1="52558" x2="60287" y2="49767"/>
                        <a14:foregroundMark x1="61244" y1="48372" x2="61244" y2="48372"/>
                        <a14:foregroundMark x1="51196" y1="40000" x2="51196" y2="40000"/>
                        <a14:foregroundMark x1="47368" y1="40465" x2="47368" y2="40465"/>
                        <a14:foregroundMark x1="44498" y1="40465" x2="44498" y2="40465"/>
                        <a14:foregroundMark x1="40191" y1="37674" x2="38278" y2="34884"/>
                        <a14:foregroundMark x1="35885" y1="34884" x2="35885" y2="34884"/>
                        <a14:foregroundMark x1="35885" y1="34884" x2="35885" y2="34884"/>
                        <a14:foregroundMark x1="35885" y1="35814" x2="35885" y2="35814"/>
                        <a14:foregroundMark x1="35407" y1="34419" x2="35407" y2="34419"/>
                        <a14:foregroundMark x1="35407" y1="33488" x2="35407" y2="33488"/>
                        <a14:foregroundMark x1="34450" y1="57674" x2="34450" y2="57674"/>
                        <a14:foregroundMark x1="33971" y1="57674" x2="48325" y2="52093"/>
                        <a14:foregroundMark x1="54545" y1="48372" x2="54545" y2="48372"/>
                        <a14:foregroundMark x1="57416" y1="45581" x2="59809" y2="41395"/>
                        <a14:foregroundMark x1="64115" y1="38605" x2="64115" y2="38605"/>
                        <a14:foregroundMark x1="67464" y1="37674" x2="67464" y2="37674"/>
                        <a14:foregroundMark x1="68900" y1="35814" x2="71770" y2="34419"/>
                        <a14:foregroundMark x1="75598" y1="34419" x2="75598" y2="34419"/>
                        <a14:foregroundMark x1="77033" y1="33488" x2="77033" y2="33488"/>
                        <a14:foregroundMark x1="75598" y1="38605" x2="75598" y2="38605"/>
                        <a14:foregroundMark x1="74641" y1="41860" x2="74641" y2="44186"/>
                        <a14:foregroundMark x1="71770" y1="45581" x2="71292" y2="47442"/>
                        <a14:foregroundMark x1="70335" y1="47442" x2="70335" y2="47442"/>
                        <a14:foregroundMark x1="64115" y1="52093" x2="61722" y2="52093"/>
                        <a14:foregroundMark x1="58852" y1="53953" x2="58373" y2="59070"/>
                        <a14:foregroundMark x1="57416" y1="60465" x2="57416" y2="60465"/>
                        <a14:foregroundMark x1="56938" y1="60465" x2="52632" y2="60930"/>
                        <a14:foregroundMark x1="52632" y1="60930" x2="52632" y2="60930"/>
                        <a14:foregroundMark x1="51196" y1="59535" x2="46890" y2="61860"/>
                        <a14:foregroundMark x1="45455" y1="61860" x2="45455" y2="61860"/>
                        <a14:foregroundMark x1="40191" y1="57674" x2="40191" y2="57674"/>
                        <a14:foregroundMark x1="30144" y1="45581" x2="28230" y2="44651"/>
                        <a14:foregroundMark x1="25837" y1="42791" x2="25837" y2="42791"/>
                        <a14:foregroundMark x1="25837" y1="40465" x2="25837" y2="404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18" y="6176963"/>
            <a:ext cx="569439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7995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4" r:id="rId2"/>
    <p:sldLayoutId id="2147483763" r:id="rId3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>
            <a:extLst>
              <a:ext uri="{FF2B5EF4-FFF2-40B4-BE49-F238E27FC236}">
                <a16:creationId xmlns:a16="http://schemas.microsoft.com/office/drawing/2014/main" id="{07322A9E-F1EC-405E-8971-BA906EFFC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A5704422-1118-4FD1-95AD-29A064EB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A88B2AAA-B805-498E-A9E6-98B885855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 8">
            <a:extLst>
              <a:ext uri="{FF2B5EF4-FFF2-40B4-BE49-F238E27FC236}">
                <a16:creationId xmlns:a16="http://schemas.microsoft.com/office/drawing/2014/main" id="{9B8051E0-19D7-43E1-BFD9-E6DBFEB3A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 9">
            <a:extLst>
              <a:ext uri="{FF2B5EF4-FFF2-40B4-BE49-F238E27FC236}">
                <a16:creationId xmlns:a16="http://schemas.microsoft.com/office/drawing/2014/main" id="{4EDB2B02-86A2-46F5-A4BE-B7D9B10411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 10">
            <a:extLst>
              <a:ext uri="{FF2B5EF4-FFF2-40B4-BE49-F238E27FC236}">
                <a16:creationId xmlns:a16="http://schemas.microsoft.com/office/drawing/2014/main" id="{43954639-FB5D-41F4-9560-6F6DFE778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 12">
            <a:extLst>
              <a:ext uri="{FF2B5EF4-FFF2-40B4-BE49-F238E27FC236}">
                <a16:creationId xmlns:a16="http://schemas.microsoft.com/office/drawing/2014/main" id="{E898931C-0323-41FA-A036-20F818B1FF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Freeform 14">
            <a:extLst>
              <a:ext uri="{FF2B5EF4-FFF2-40B4-BE49-F238E27FC236}">
                <a16:creationId xmlns:a16="http://schemas.microsoft.com/office/drawing/2014/main" id="{89AFE9DD-0792-4B98-B4EB-97ACA17E6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Freeform 16">
            <a:extLst>
              <a:ext uri="{FF2B5EF4-FFF2-40B4-BE49-F238E27FC236}">
                <a16:creationId xmlns:a16="http://schemas.microsoft.com/office/drawing/2014/main" id="{3981F5C4-9AE1-404E-AF44-A4E6DB374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Freeform 11">
            <a:extLst>
              <a:ext uri="{FF2B5EF4-FFF2-40B4-BE49-F238E27FC236}">
                <a16:creationId xmlns:a16="http://schemas.microsoft.com/office/drawing/2014/main" id="{763C1781-8726-4FAC-8C45-FF40376BE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Freeform 21">
            <a:extLst>
              <a:ext uri="{FF2B5EF4-FFF2-40B4-BE49-F238E27FC236}">
                <a16:creationId xmlns:a16="http://schemas.microsoft.com/office/drawing/2014/main" id="{301491B5-56C7-43DC-A3D9-861EECCA05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8842248" y="1481328"/>
            <a:ext cx="2926080" cy="246888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IBS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nl-NL" sz="8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community verbonden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nl-NL" sz="8000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Maandag 29 maart 2021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2" name="Freeform 22">
            <a:extLst>
              <a:ext uri="{FF2B5EF4-FFF2-40B4-BE49-F238E27FC236}">
                <a16:creationId xmlns:a16="http://schemas.microsoft.com/office/drawing/2014/main" id="{237E2353-22DF-46E0-A200-FB30F8F39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Freeform 23">
            <a:extLst>
              <a:ext uri="{FF2B5EF4-FFF2-40B4-BE49-F238E27FC236}">
                <a16:creationId xmlns:a16="http://schemas.microsoft.com/office/drawing/2014/main" id="{DD6138DB-057B-45F7-A5F4-E7BFDA20D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79A54AB1-B64F-4843-BFAB-81CB74E66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7" r="1" b="1"/>
          <a:stretch/>
        </p:blipFill>
        <p:spPr bwMode="auto">
          <a:xfrm>
            <a:off x="921910" y="465243"/>
            <a:ext cx="7761924" cy="5343065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36182C2F-C2A0-4FFC-9224-664BE7AB8993}"/>
              </a:ext>
            </a:extLst>
          </p:cNvPr>
          <p:cNvSpPr txBox="1"/>
          <p:nvPr/>
        </p:nvSpPr>
        <p:spPr>
          <a:xfrm>
            <a:off x="481012" y="648891"/>
            <a:ext cx="894873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nl-NL" sz="2800" dirty="0"/>
              <a:t>De Bijeenkomst evalueren met de deelnemers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9A5E447A-3689-4014-9274-7174E4385B29}"/>
              </a:ext>
            </a:extLst>
          </p:cNvPr>
          <p:cNvSpPr txBox="1"/>
          <p:nvPr/>
        </p:nvSpPr>
        <p:spPr>
          <a:xfrm>
            <a:off x="600075" y="1397675"/>
            <a:ext cx="75247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nl-NL" dirty="0"/>
              <a:t>Is het doel bereikt?</a:t>
            </a:r>
          </a:p>
          <a:p>
            <a:pPr marL="342900" indent="-342900">
              <a:buAutoNum type="arabicPeriod"/>
            </a:pPr>
            <a:endParaRPr lang="nl-NL" dirty="0"/>
          </a:p>
          <a:p>
            <a:pPr marL="342900" indent="-342900">
              <a:buAutoNum type="arabicPeriod"/>
            </a:pPr>
            <a:r>
              <a:rPr lang="nl-NL" dirty="0"/>
              <a:t>Wat vonden de deelnemers van de bijeenkomst?</a:t>
            </a:r>
          </a:p>
          <a:p>
            <a:pPr marL="342900" indent="-342900">
              <a:buAutoNum type="arabicPeriod"/>
            </a:pPr>
            <a:endParaRPr lang="nl-NL" dirty="0"/>
          </a:p>
          <a:p>
            <a:pPr marL="342900" indent="-342900">
              <a:buAutoNum type="arabicPeriod"/>
            </a:pPr>
            <a:r>
              <a:rPr lang="nl-NL" dirty="0"/>
              <a:t>Zien ze een vervolg zitten? </a:t>
            </a:r>
          </a:p>
          <a:p>
            <a:pPr marL="342900" indent="-342900">
              <a:buAutoNum type="arabicPeriod"/>
            </a:pPr>
            <a:endParaRPr lang="nl-NL" dirty="0"/>
          </a:p>
          <a:p>
            <a:pPr marL="342900" indent="-342900">
              <a:buAutoNum type="arabicPeriod"/>
            </a:pPr>
            <a:r>
              <a:rPr lang="nl-NL" dirty="0"/>
              <a:t>Nog feedback, ideeën of input?</a:t>
            </a:r>
          </a:p>
        </p:txBody>
      </p:sp>
      <p:pic>
        <p:nvPicPr>
          <p:cNvPr id="6146" name="Picture 2" descr="Mood barometer Stockvectors, rechtenvrije Mood barometer illustraties |  Depositphotos®">
            <a:extLst>
              <a:ext uri="{FF2B5EF4-FFF2-40B4-BE49-F238E27FC236}">
                <a16:creationId xmlns:a16="http://schemas.microsoft.com/office/drawing/2014/main" id="{D4BD7CCA-425B-4FD9-B1B2-A24CD3491C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925" y="3249458"/>
            <a:ext cx="3324225" cy="2558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73B68685-BCD2-47E5-8778-525D8D8122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5337" y="4264503"/>
            <a:ext cx="2962275" cy="1543050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D31CAC85-A115-4D46-AA03-2E420078B6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0075" y="4404681"/>
            <a:ext cx="3028950" cy="1514475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18BA4C75-EF9C-43A5-A5D0-35004F774147}"/>
              </a:ext>
            </a:extLst>
          </p:cNvPr>
          <p:cNvSpPr txBox="1"/>
          <p:nvPr/>
        </p:nvSpPr>
        <p:spPr>
          <a:xfrm>
            <a:off x="8643938" y="673567"/>
            <a:ext cx="3067050" cy="193899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nl-NL" sz="2000" dirty="0"/>
              <a:t>TIP:</a:t>
            </a:r>
          </a:p>
          <a:p>
            <a:r>
              <a:rPr lang="nl-NL" sz="2000" dirty="0"/>
              <a:t>- Eens / niet eens</a:t>
            </a:r>
          </a:p>
          <a:p>
            <a:r>
              <a:rPr lang="nl-NL" sz="2000" dirty="0"/>
              <a:t>- Score geven in 1 t/m 5</a:t>
            </a:r>
          </a:p>
          <a:p>
            <a:r>
              <a:rPr lang="nl-NL" sz="2000" dirty="0"/>
              <a:t>- Open invul-optie geven voor aanvulling op cijfer of mening  </a:t>
            </a:r>
          </a:p>
        </p:txBody>
      </p:sp>
    </p:spTree>
    <p:extLst>
      <p:ext uri="{BB962C8B-B14F-4D97-AF65-F5344CB8AC3E}">
        <p14:creationId xmlns:p14="http://schemas.microsoft.com/office/powerpoint/2010/main" val="2313076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DFFB5FAC-1E2E-4EE0-9462-986BF6E7428B}"/>
              </a:ext>
            </a:extLst>
          </p:cNvPr>
          <p:cNvSpPr txBox="1"/>
          <p:nvPr/>
        </p:nvSpPr>
        <p:spPr>
          <a:xfrm>
            <a:off x="1076325" y="1163121"/>
            <a:ext cx="1046130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dirty="0"/>
              <a:t>2. De samenwerking en uitkomsten evalueren met de opdrachtgever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145001F9-601E-4594-815A-60F05EEBF2F0}"/>
              </a:ext>
            </a:extLst>
          </p:cNvPr>
          <p:cNvSpPr txBox="1"/>
          <p:nvPr/>
        </p:nvSpPr>
        <p:spPr>
          <a:xfrm>
            <a:off x="1076325" y="1876425"/>
            <a:ext cx="100012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nl-NL" dirty="0"/>
              <a:t>Is het doel bereikt? Inhoudelijk? Aantal deelnemers? Zicht op vervolg voor de langere termijn? </a:t>
            </a:r>
          </a:p>
          <a:p>
            <a:pPr marL="342900" indent="-342900">
              <a:buAutoNum type="arabicPeriod"/>
            </a:pPr>
            <a:endParaRPr lang="nl-NL" dirty="0"/>
          </a:p>
          <a:p>
            <a:pPr marL="342900" indent="-342900">
              <a:buAutoNum type="arabicPeriod"/>
            </a:pPr>
            <a:r>
              <a:rPr lang="nl-NL" dirty="0"/>
              <a:t>Wat vond de opdrachtgever van de samenwerking? Sloot het aan bij de verwachting, afspraken enz.?</a:t>
            </a:r>
          </a:p>
          <a:p>
            <a:pPr marL="342900" indent="-342900">
              <a:buAutoNum type="arabicPeriod"/>
            </a:pPr>
            <a:endParaRPr lang="nl-NL" dirty="0"/>
          </a:p>
          <a:p>
            <a:pPr marL="342900" indent="-342900">
              <a:buAutoNum type="arabicPeriod"/>
            </a:pPr>
            <a:r>
              <a:rPr lang="nl-NL" dirty="0"/>
              <a:t>Nog feedback, ideeën of input naar jullie als team of als lerende student? </a:t>
            </a:r>
          </a:p>
          <a:p>
            <a:pPr marL="342900" indent="-342900">
              <a:buAutoNum type="arabicPeriod"/>
            </a:pPr>
            <a:endParaRPr lang="nl-NL" dirty="0"/>
          </a:p>
          <a:p>
            <a:pPr marL="342900" indent="-342900">
              <a:buAutoNum type="arabicPeriod"/>
            </a:pPr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A743203A-0FA3-4A3D-A21A-EC3F401EA742}"/>
              </a:ext>
            </a:extLst>
          </p:cNvPr>
          <p:cNvSpPr txBox="1"/>
          <p:nvPr/>
        </p:nvSpPr>
        <p:spPr>
          <a:xfrm>
            <a:off x="1128713" y="4097834"/>
            <a:ext cx="9653587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nl-NL" dirty="0"/>
              <a:t>Wat wil je weten?</a:t>
            </a:r>
          </a:p>
          <a:p>
            <a:r>
              <a:rPr lang="nl-NL" dirty="0"/>
              <a:t>Dan pas vorm &gt; gesprek?! </a:t>
            </a:r>
          </a:p>
        </p:txBody>
      </p:sp>
    </p:spTree>
    <p:extLst>
      <p:ext uri="{BB962C8B-B14F-4D97-AF65-F5344CB8AC3E}">
        <p14:creationId xmlns:p14="http://schemas.microsoft.com/office/powerpoint/2010/main" val="1119628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55EDAE76-4366-4014-8692-CC774DC03B86}"/>
              </a:ext>
            </a:extLst>
          </p:cNvPr>
          <p:cNvSpPr txBox="1"/>
          <p:nvPr/>
        </p:nvSpPr>
        <p:spPr>
          <a:xfrm>
            <a:off x="585787" y="867846"/>
            <a:ext cx="995838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200" dirty="0"/>
              <a:t>3. De samenwerking evalueren als team 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10CE8275-6925-4D8A-96DD-13A91D99FDF2}"/>
              </a:ext>
            </a:extLst>
          </p:cNvPr>
          <p:cNvSpPr txBox="1"/>
          <p:nvPr/>
        </p:nvSpPr>
        <p:spPr>
          <a:xfrm>
            <a:off x="609600" y="1724025"/>
            <a:ext cx="10972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nl-NL" dirty="0"/>
              <a:t>Is het doel bereikt? Heeft iedereen gewerkt volgens de afspraken in de Samenwerkingsovereenkomst?</a:t>
            </a:r>
          </a:p>
          <a:p>
            <a:pPr marL="342900" indent="-342900">
              <a:buAutoNum type="arabicPeriod"/>
            </a:pPr>
            <a:endParaRPr lang="nl-NL" dirty="0"/>
          </a:p>
          <a:p>
            <a:pPr marL="342900" indent="-342900">
              <a:buAutoNum type="arabicPeriod"/>
            </a:pPr>
            <a:r>
              <a:rPr lang="nl-NL" dirty="0"/>
              <a:t>Wat vonden jullie van de samenwerking?</a:t>
            </a:r>
          </a:p>
          <a:p>
            <a:r>
              <a:rPr lang="nl-NL" dirty="0"/>
              <a:t>	wat ging goed?</a:t>
            </a:r>
          </a:p>
          <a:p>
            <a:r>
              <a:rPr lang="nl-NL" dirty="0"/>
              <a:t>	wat ging minder goed?</a:t>
            </a:r>
          </a:p>
          <a:p>
            <a:r>
              <a:rPr lang="nl-NL" dirty="0"/>
              <a:t>	wat was opvallend?</a:t>
            </a:r>
          </a:p>
          <a:p>
            <a:r>
              <a:rPr lang="nl-NL" dirty="0"/>
              <a:t>	wat was jouw rol in het geheel en ben je daar tevreden over? </a:t>
            </a:r>
          </a:p>
          <a:p>
            <a:r>
              <a:rPr lang="nl-NL" dirty="0"/>
              <a:t>	welke feedback geef je elkaar? </a:t>
            </a:r>
          </a:p>
          <a:p>
            <a:r>
              <a:rPr lang="nl-NL" dirty="0"/>
              <a:t>	hoe hebben jullie de feedback van de deelnemers en opdrachtgever ervaren? En wat ga je ermee doen? </a:t>
            </a:r>
          </a:p>
          <a:p>
            <a:endParaRPr lang="nl-NL" dirty="0"/>
          </a:p>
          <a:p>
            <a:r>
              <a:rPr lang="nl-NL" dirty="0"/>
              <a:t>3. Hoe verwerken jullie dit in het verslag of de wensenkaart?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2FD59595-259E-4CE8-81E0-686B070FBF0E}"/>
              </a:ext>
            </a:extLst>
          </p:cNvPr>
          <p:cNvSpPr txBox="1"/>
          <p:nvPr/>
        </p:nvSpPr>
        <p:spPr>
          <a:xfrm>
            <a:off x="769143" y="5134750"/>
            <a:ext cx="10653714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nl-NL" dirty="0"/>
              <a:t>Wat wil je weten?</a:t>
            </a:r>
          </a:p>
          <a:p>
            <a:r>
              <a:rPr lang="nl-NL" dirty="0"/>
              <a:t>Dan pas vorm &gt; gesprek?! Of toch eerst iets op papier??</a:t>
            </a:r>
          </a:p>
        </p:txBody>
      </p:sp>
    </p:spTree>
    <p:extLst>
      <p:ext uri="{BB962C8B-B14F-4D97-AF65-F5344CB8AC3E}">
        <p14:creationId xmlns:p14="http://schemas.microsoft.com/office/powerpoint/2010/main" val="2537145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13C738-D044-4461-89E5-6D4A18405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550" y="426771"/>
            <a:ext cx="10515600" cy="1325563"/>
          </a:xfrm>
        </p:spPr>
        <p:txBody>
          <a:bodyPr wrap="square" anchor="ctr">
            <a:normAutofit/>
          </a:bodyPr>
          <a:lstStyle/>
          <a:p>
            <a:r>
              <a:rPr lang="nl-NL" dirty="0"/>
              <a:t>Kwaliteiten, valkuilen en allergieën </a:t>
            </a:r>
          </a:p>
        </p:txBody>
      </p:sp>
      <p:pic>
        <p:nvPicPr>
          <p:cNvPr id="4098" name="Picture 2" descr="Keizer &amp; Co, communicatie en coaching - Utrecht; kernkwadrant en  dubbelkwadrant van Daniel Ofman">
            <a:extLst>
              <a:ext uri="{FF2B5EF4-FFF2-40B4-BE49-F238E27FC236}">
                <a16:creationId xmlns:a16="http://schemas.microsoft.com/office/drawing/2014/main" id="{9F601AEB-F8E8-47C5-BEC1-1900DFB013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4767" y="1813981"/>
            <a:ext cx="5181600" cy="3621341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4100" name="Picture 4" descr="Kernkwaliteiten en kernkwadranten voorbeelden lijst">
            <a:extLst>
              <a:ext uri="{FF2B5EF4-FFF2-40B4-BE49-F238E27FC236}">
                <a16:creationId xmlns:a16="http://schemas.microsoft.com/office/drawing/2014/main" id="{337419B5-B684-4D58-9263-6EC167FAC7B0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5580" y="2184145"/>
            <a:ext cx="5144670" cy="2881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ijl: rechts 2">
            <a:extLst>
              <a:ext uri="{FF2B5EF4-FFF2-40B4-BE49-F238E27FC236}">
                <a16:creationId xmlns:a16="http://schemas.microsoft.com/office/drawing/2014/main" id="{749EF0E6-CFF4-4676-BFE2-3134633DEF83}"/>
              </a:ext>
            </a:extLst>
          </p:cNvPr>
          <p:cNvSpPr/>
          <p:nvPr/>
        </p:nvSpPr>
        <p:spPr>
          <a:xfrm>
            <a:off x="5516367" y="3429000"/>
            <a:ext cx="791966" cy="434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1656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Voorbeelden Kernkwaliteit, Valkuil, Uitdaging, Allergie">
            <a:extLst>
              <a:ext uri="{FF2B5EF4-FFF2-40B4-BE49-F238E27FC236}">
                <a16:creationId xmlns:a16="http://schemas.microsoft.com/office/drawing/2014/main" id="{CA0B3758-B244-44CF-B889-21D07FE9074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4" name="AutoShape 4" descr="Het kernkwadrant van Ofman - agile4all">
            <a:extLst>
              <a:ext uri="{FF2B5EF4-FFF2-40B4-BE49-F238E27FC236}">
                <a16:creationId xmlns:a16="http://schemas.microsoft.com/office/drawing/2014/main" id="{41EAC3C5-C6AF-4910-9C22-EE9904855D0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D87EE6EC-0E07-47A6-9261-D408B4A034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1940" y="272656"/>
            <a:ext cx="7768119" cy="5826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0028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0569C8-C41D-4239-8A0D-EED61BC7E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7 </a:t>
            </a:r>
            <a:r>
              <a:rPr lang="nl-NL" dirty="0" err="1"/>
              <a:t>PK’s</a:t>
            </a:r>
            <a:r>
              <a:rPr lang="nl-NL" dirty="0"/>
              <a:t> van Community building </a:t>
            </a:r>
          </a:p>
        </p:txBody>
      </p:sp>
    </p:spTree>
    <p:extLst>
      <p:ext uri="{BB962C8B-B14F-4D97-AF65-F5344CB8AC3E}">
        <p14:creationId xmlns:p14="http://schemas.microsoft.com/office/powerpoint/2010/main" val="1009559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A218FED7-AB46-4296-A2AB-73E4BDC03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>
                <a:solidFill>
                  <a:srgbClr val="7030A0"/>
                </a:solidFill>
              </a:rPr>
              <a:t>Projectmanagement</a:t>
            </a:r>
            <a:endParaRPr lang="nl-NL" b="1" dirty="0">
              <a:solidFill>
                <a:srgbClr val="7030A0"/>
              </a:solidFill>
            </a:endParaRP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910A9D3-44B0-412E-9D51-FA1C2DD5ED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733347" y="1570005"/>
            <a:ext cx="3111908" cy="2377720"/>
          </a:xfrm>
        </p:spPr>
        <p:txBody>
          <a:bodyPr/>
          <a:lstStyle/>
          <a:p>
            <a:pPr marL="0" indent="0">
              <a:buNone/>
            </a:pPr>
            <a:r>
              <a:rPr lang="nl-NL" sz="1400" b="1" dirty="0"/>
              <a:t>IBS Thema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dirty="0"/>
              <a:t> Projectmanagement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Research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2"/>
                </a:solidFill>
              </a:rPr>
              <a:t>Communicatie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Conflicten en belangen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dirty="0"/>
              <a:t>Gedragsbeïnvloeding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Samenwerken</a:t>
            </a:r>
          </a:p>
          <a:p>
            <a:pPr>
              <a:buFont typeface="Wingdings" panose="05000000000000000000" pitchFamily="2" charset="2"/>
              <a:buChar char="q"/>
            </a:pPr>
            <a:endParaRPr lang="nl-NL" sz="1400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endParaRPr lang="nl-NL" sz="14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B5E90D55-298E-4509-878D-C4E228CD5F8E}"/>
              </a:ext>
            </a:extLst>
          </p:cNvPr>
          <p:cNvSpPr txBox="1">
            <a:spLocks/>
          </p:cNvSpPr>
          <p:nvPr/>
        </p:nvSpPr>
        <p:spPr bwMode="auto">
          <a:xfrm>
            <a:off x="1917854" y="1712880"/>
            <a:ext cx="5246833" cy="270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nl-NL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Begrippen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nl-N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Projectfasering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nl-NL" sz="2000" dirty="0">
                <a:solidFill>
                  <a:prstClr val="black"/>
                </a:solidFill>
                <a:latin typeface="Calibri"/>
              </a:rPr>
              <a:t>De 7 </a:t>
            </a:r>
            <a:r>
              <a:rPr lang="nl-NL" sz="2000" dirty="0" err="1">
                <a:solidFill>
                  <a:prstClr val="black"/>
                </a:solidFill>
                <a:latin typeface="Calibri"/>
              </a:rPr>
              <a:t>PK’s</a:t>
            </a:r>
            <a:r>
              <a:rPr lang="nl-NL" sz="2000" dirty="0">
                <a:solidFill>
                  <a:prstClr val="black"/>
                </a:solidFill>
                <a:latin typeface="Calibri"/>
              </a:rPr>
              <a:t> van community </a:t>
            </a:r>
            <a:r>
              <a:rPr lang="nl-NL" sz="2000" dirty="0" err="1">
                <a:solidFill>
                  <a:prstClr val="black"/>
                </a:solidFill>
                <a:latin typeface="Calibri"/>
              </a:rPr>
              <a:t>buidling</a:t>
            </a:r>
            <a:r>
              <a:rPr lang="nl-NL" sz="2000" dirty="0">
                <a:solidFill>
                  <a:prstClr val="black"/>
                </a:solidFill>
                <a:latin typeface="Calibri"/>
              </a:rPr>
              <a:t> 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nl-NL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Tijdelijke aanduiding voor inhoud 5">
            <a:extLst>
              <a:ext uri="{FF2B5EF4-FFF2-40B4-BE49-F238E27FC236}">
                <a16:creationId xmlns:a16="http://schemas.microsoft.com/office/drawing/2014/main" id="{2D05C487-7FDA-4DD4-A64C-272352214795}"/>
              </a:ext>
            </a:extLst>
          </p:cNvPr>
          <p:cNvSpPr txBox="1">
            <a:spLocks/>
          </p:cNvSpPr>
          <p:nvPr/>
        </p:nvSpPr>
        <p:spPr bwMode="auto">
          <a:xfrm>
            <a:off x="603309" y="5736482"/>
            <a:ext cx="11241946" cy="326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nl-NL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3" name="Tabel 13">
            <a:extLst>
              <a:ext uri="{FF2B5EF4-FFF2-40B4-BE49-F238E27FC236}">
                <a16:creationId xmlns:a16="http://schemas.microsoft.com/office/drawing/2014/main" id="{BBD81BF5-9E86-4852-B783-21B8761DB9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998414"/>
              </p:ext>
            </p:extLst>
          </p:nvPr>
        </p:nvGraphicFramePr>
        <p:xfrm>
          <a:off x="2157193" y="5714290"/>
          <a:ext cx="8522645" cy="3708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68148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1225488491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55364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41280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80817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Vakantie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Week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15" name="Afbeelding 14">
            <a:extLst>
              <a:ext uri="{FF2B5EF4-FFF2-40B4-BE49-F238E27FC236}">
                <a16:creationId xmlns:a16="http://schemas.microsoft.com/office/drawing/2014/main" id="{3C8AD9AC-786C-41FA-8D3C-1F579EA9185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714458" y="1570005"/>
            <a:ext cx="836782" cy="709602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5AF66FF2-65B5-4E75-80FB-1AD095EE089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896515" y="1736252"/>
            <a:ext cx="836782" cy="701959"/>
          </a:xfrm>
          <a:prstGeom prst="rect">
            <a:avLst/>
          </a:prstGeom>
        </p:spPr>
      </p:pic>
      <p:sp>
        <p:nvSpPr>
          <p:cNvPr id="18" name="Tijdelijke aanduiding voor inhoud 5">
            <a:extLst>
              <a:ext uri="{FF2B5EF4-FFF2-40B4-BE49-F238E27FC236}">
                <a16:creationId xmlns:a16="http://schemas.microsoft.com/office/drawing/2014/main" id="{D8729D5A-9FCE-424A-BA8D-CF5994EDB1B6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62138" cy="1281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IBS Toetsing</a:t>
            </a:r>
          </a:p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nl-NL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Kennistoets</a:t>
            </a:r>
          </a:p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nl-NL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Projectplan</a:t>
            </a:r>
          </a:p>
          <a:p>
            <a:pPr marL="228600" marR="0" lvl="0" indent="-2286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nl-NL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Reflectiegesprek</a:t>
            </a: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72ADD984-4BEC-4118-974C-4F5B62A3377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714458" y="4128719"/>
            <a:ext cx="840560" cy="70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AA683C50-DE0C-4708-9834-2B949DF55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50874"/>
            <a:ext cx="3932237" cy="676275"/>
          </a:xfrm>
        </p:spPr>
        <p:txBody>
          <a:bodyPr/>
          <a:lstStyle/>
          <a:p>
            <a:r>
              <a:rPr lang="nl-NL" dirty="0"/>
              <a:t>Vandaag:</a:t>
            </a:r>
          </a:p>
        </p:txBody>
      </p:sp>
      <p:sp>
        <p:nvSpPr>
          <p:cNvPr id="7" name="Tijdelijke aanduiding voor tekst 6">
            <a:extLst>
              <a:ext uri="{FF2B5EF4-FFF2-40B4-BE49-F238E27FC236}">
                <a16:creationId xmlns:a16="http://schemas.microsoft.com/office/drawing/2014/main" id="{4EC12BF3-8DBF-40BA-9E6E-A932F5F751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7413" y="1523206"/>
            <a:ext cx="5389562" cy="3811588"/>
          </a:xfrm>
        </p:spPr>
        <p:txBody>
          <a:bodyPr/>
          <a:lstStyle/>
          <a:p>
            <a:r>
              <a:rPr lang="nl-NL" sz="2400" dirty="0"/>
              <a:t>11.15	Start, enkele mededelingen en 	aftrap fase 4 </a:t>
            </a:r>
          </a:p>
          <a:p>
            <a:r>
              <a:rPr lang="nl-NL" sz="2400" dirty="0"/>
              <a:t>11.45	De 7 </a:t>
            </a:r>
            <a:r>
              <a:rPr lang="nl-NL" sz="2400" dirty="0" err="1"/>
              <a:t>PK’s</a:t>
            </a:r>
            <a:r>
              <a:rPr lang="nl-NL" sz="2400" dirty="0"/>
              <a:t> van community building </a:t>
            </a:r>
          </a:p>
          <a:p>
            <a:r>
              <a:rPr lang="nl-NL" sz="2400" dirty="0"/>
              <a:t>12.15 	Pauze</a:t>
            </a:r>
          </a:p>
          <a:p>
            <a:r>
              <a:rPr lang="nl-NL" sz="2400" dirty="0"/>
              <a:t>12.45  	Workshop ‘kernkwaliteiten van 	</a:t>
            </a:r>
            <a:r>
              <a:rPr lang="nl-NL" sz="2400" dirty="0" err="1"/>
              <a:t>Offman</a:t>
            </a:r>
            <a:r>
              <a:rPr lang="nl-NL" sz="2400" dirty="0"/>
              <a:t>’ = optioneel </a:t>
            </a:r>
          </a:p>
          <a:p>
            <a:r>
              <a:rPr lang="nl-NL" sz="2400" dirty="0"/>
              <a:t>	Zelfstandig werken. </a:t>
            </a:r>
          </a:p>
          <a:p>
            <a:r>
              <a:rPr lang="nl-NL" sz="2400" dirty="0"/>
              <a:t>14.45 	Einde les. 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1026" name="Picture 2" descr="Wat te doen Vandaag - Videos | Facebook">
            <a:extLst>
              <a:ext uri="{FF2B5EF4-FFF2-40B4-BE49-F238E27FC236}">
                <a16:creationId xmlns:a16="http://schemas.microsoft.com/office/drawing/2014/main" id="{BC767034-3869-431F-BA5B-BA6BF23E53C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4845" y="1610678"/>
            <a:ext cx="3348355" cy="3348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6966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A3F577-1547-4B41-AACE-F7F874438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Mededelingen enzo! 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E66F3422-963C-44D3-9975-9149EC883638}"/>
              </a:ext>
            </a:extLst>
          </p:cNvPr>
          <p:cNvSpPr txBox="1"/>
          <p:nvPr/>
        </p:nvSpPr>
        <p:spPr>
          <a:xfrm>
            <a:off x="572493" y="2071316"/>
            <a:ext cx="6713552" cy="41191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Maak </a:t>
            </a:r>
            <a:r>
              <a:rPr lang="en-US" sz="2200" dirty="0" err="1"/>
              <a:t>een</a:t>
            </a:r>
            <a:r>
              <a:rPr lang="en-US" sz="2200" dirty="0"/>
              <a:t> </a:t>
            </a:r>
            <a:r>
              <a:rPr lang="en-US" sz="2200" dirty="0" err="1"/>
              <a:t>afspraak</a:t>
            </a:r>
            <a:r>
              <a:rPr lang="en-US" sz="2200" dirty="0"/>
              <a:t> met de </a:t>
            </a:r>
            <a:r>
              <a:rPr lang="en-US" sz="2200" dirty="0" err="1"/>
              <a:t>opdrachtgever</a:t>
            </a:r>
            <a:r>
              <a:rPr lang="en-US" sz="2200" dirty="0"/>
              <a:t> voor </a:t>
            </a:r>
            <a:r>
              <a:rPr lang="en-US" sz="2200" dirty="0" err="1"/>
              <a:t>overdracht</a:t>
            </a:r>
            <a:r>
              <a:rPr lang="en-US" sz="2200" dirty="0"/>
              <a:t>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err="1"/>
              <a:t>Werken</a:t>
            </a:r>
            <a:r>
              <a:rPr lang="en-US" sz="2200" dirty="0"/>
              <a:t> </a:t>
            </a:r>
            <a:r>
              <a:rPr lang="en-US" sz="2200" dirty="0" err="1"/>
              <a:t>aan</a:t>
            </a:r>
            <a:r>
              <a:rPr lang="en-US" sz="2200" dirty="0"/>
              <a:t> </a:t>
            </a:r>
            <a:r>
              <a:rPr lang="en-US" sz="2200" dirty="0" err="1"/>
              <a:t>definitieve</a:t>
            </a:r>
            <a:r>
              <a:rPr lang="en-US" sz="2200" dirty="0"/>
              <a:t> </a:t>
            </a:r>
            <a:r>
              <a:rPr lang="en-US" sz="2200" dirty="0" err="1"/>
              <a:t>versie</a:t>
            </a:r>
            <a:r>
              <a:rPr lang="en-US" sz="2200" dirty="0"/>
              <a:t> </a:t>
            </a:r>
            <a:r>
              <a:rPr lang="en-US" sz="2200" dirty="0" err="1"/>
              <a:t>Projectbeschrijving</a:t>
            </a:r>
            <a:r>
              <a:rPr lang="en-US" sz="2200" dirty="0"/>
              <a:t>; </a:t>
            </a:r>
            <a:r>
              <a:rPr lang="en-US" sz="2200" dirty="0" err="1"/>
              <a:t>laat</a:t>
            </a:r>
            <a:r>
              <a:rPr lang="en-US" sz="2200" dirty="0"/>
              <a:t> </a:t>
            </a:r>
            <a:r>
              <a:rPr lang="en-US" sz="2200" dirty="0" err="1"/>
              <a:t>teksten</a:t>
            </a:r>
            <a:r>
              <a:rPr lang="en-US" sz="2200" dirty="0"/>
              <a:t> </a:t>
            </a:r>
            <a:r>
              <a:rPr lang="en-US" sz="2200" dirty="0" err="1"/>
              <a:t>lezen</a:t>
            </a:r>
            <a:r>
              <a:rPr lang="en-US" sz="2200" dirty="0"/>
              <a:t> en </a:t>
            </a:r>
            <a:r>
              <a:rPr lang="en-US" sz="2200" dirty="0" err="1"/>
              <a:t>opbouw</a:t>
            </a:r>
            <a:r>
              <a:rPr lang="en-US" sz="2200" dirty="0"/>
              <a:t> </a:t>
            </a:r>
            <a:r>
              <a:rPr lang="en-US" sz="2200" dirty="0" err="1"/>
              <a:t>checken</a:t>
            </a:r>
            <a:r>
              <a:rPr lang="en-US" sz="2200" dirty="0"/>
              <a:t>! 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Workshop over </a:t>
            </a:r>
            <a:r>
              <a:rPr lang="en-US" sz="2200" dirty="0" err="1"/>
              <a:t>Wensenkaart</a:t>
            </a:r>
            <a:r>
              <a:rPr lang="en-US" sz="2200" dirty="0"/>
              <a:t>; </a:t>
            </a:r>
            <a:r>
              <a:rPr lang="en-US" sz="2200" dirty="0" err="1"/>
              <a:t>meer</a:t>
            </a:r>
            <a:r>
              <a:rPr lang="en-US" sz="2200" dirty="0"/>
              <a:t> </a:t>
            </a:r>
            <a:r>
              <a:rPr lang="en-US" sz="2200" dirty="0" err="1"/>
              <a:t>informatie</a:t>
            </a:r>
            <a:r>
              <a:rPr lang="en-US" sz="2200" dirty="0"/>
              <a:t> </a:t>
            </a:r>
            <a:r>
              <a:rPr lang="en-US" sz="2200" dirty="0" err="1"/>
              <a:t>nodig</a:t>
            </a:r>
            <a:r>
              <a:rPr lang="en-US" sz="2200" dirty="0"/>
              <a:t>? 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Welk </a:t>
            </a:r>
            <a:r>
              <a:rPr lang="en-US" sz="2200" dirty="0" err="1"/>
              <a:t>onderwerp</a:t>
            </a:r>
            <a:r>
              <a:rPr lang="en-US" sz="2200" dirty="0"/>
              <a:t> </a:t>
            </a:r>
            <a:r>
              <a:rPr lang="en-US" sz="2200" dirty="0" err="1"/>
              <a:t>willen</a:t>
            </a:r>
            <a:r>
              <a:rPr lang="en-US" sz="2200" dirty="0"/>
              <a:t> </a:t>
            </a:r>
            <a:r>
              <a:rPr lang="en-US" sz="2200" dirty="0" err="1"/>
              <a:t>jullie</a:t>
            </a:r>
            <a:r>
              <a:rPr lang="en-US" sz="2200" dirty="0"/>
              <a:t> </a:t>
            </a:r>
            <a:r>
              <a:rPr lang="en-US" sz="2200" dirty="0" err="1"/>
              <a:t>nog</a:t>
            </a:r>
            <a:r>
              <a:rPr lang="en-US" sz="2200" dirty="0"/>
              <a:t> </a:t>
            </a:r>
            <a:r>
              <a:rPr lang="en-US" sz="2200" dirty="0" err="1"/>
              <a:t>een</a:t>
            </a:r>
            <a:r>
              <a:rPr lang="en-US" sz="2200" dirty="0"/>
              <a:t> </a:t>
            </a:r>
            <a:r>
              <a:rPr lang="en-US" sz="2200" dirty="0" err="1"/>
              <a:t>keer</a:t>
            </a:r>
            <a:r>
              <a:rPr lang="en-US" sz="2200" dirty="0"/>
              <a:t> </a:t>
            </a:r>
            <a:r>
              <a:rPr lang="en-US" sz="2200" dirty="0" err="1"/>
              <a:t>terug</a:t>
            </a:r>
            <a:r>
              <a:rPr lang="en-US" sz="2200" dirty="0"/>
              <a:t> laten </a:t>
            </a:r>
            <a:r>
              <a:rPr lang="en-US" sz="2200" dirty="0" err="1"/>
              <a:t>komen</a:t>
            </a:r>
            <a:r>
              <a:rPr lang="en-US" sz="2200" dirty="0"/>
              <a:t>? 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DEDE6871-0A87-49E3-BB2D-B5A49F0F9A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796" b="2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746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BF7BA7-062F-49EC-AA49-33BDF812D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  <a:solidFill>
            <a:schemeClr val="bg1"/>
          </a:solidFill>
        </p:spPr>
        <p:txBody>
          <a:bodyPr/>
          <a:lstStyle/>
          <a:p>
            <a:r>
              <a:rPr lang="nl-NL" dirty="0"/>
              <a:t>IBS-programma in week 8 en 9: </a:t>
            </a:r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1AA58A88-AC78-49EE-B1AE-8661BDCB4A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931180"/>
              </p:ext>
            </p:extLst>
          </p:nvPr>
        </p:nvGraphicFramePr>
        <p:xfrm>
          <a:off x="941070" y="1424492"/>
          <a:ext cx="10664189" cy="2529840"/>
        </p:xfrm>
        <a:graphic>
          <a:graphicData uri="http://schemas.openxmlformats.org/drawingml/2006/table">
            <a:tbl>
              <a:tblPr/>
              <a:tblGrid>
                <a:gridCol w="928816">
                  <a:extLst>
                    <a:ext uri="{9D8B030D-6E8A-4147-A177-3AD203B41FA5}">
                      <a16:colId xmlns:a16="http://schemas.microsoft.com/office/drawing/2014/main" val="53125798"/>
                    </a:ext>
                  </a:extLst>
                </a:gridCol>
                <a:gridCol w="1073339">
                  <a:extLst>
                    <a:ext uri="{9D8B030D-6E8A-4147-A177-3AD203B41FA5}">
                      <a16:colId xmlns:a16="http://schemas.microsoft.com/office/drawing/2014/main" val="3431501680"/>
                    </a:ext>
                  </a:extLst>
                </a:gridCol>
                <a:gridCol w="2779529">
                  <a:extLst>
                    <a:ext uri="{9D8B030D-6E8A-4147-A177-3AD203B41FA5}">
                      <a16:colId xmlns:a16="http://schemas.microsoft.com/office/drawing/2014/main" val="2067524357"/>
                    </a:ext>
                  </a:extLst>
                </a:gridCol>
                <a:gridCol w="1949368">
                  <a:extLst>
                    <a:ext uri="{9D8B030D-6E8A-4147-A177-3AD203B41FA5}">
                      <a16:colId xmlns:a16="http://schemas.microsoft.com/office/drawing/2014/main" val="953317470"/>
                    </a:ext>
                  </a:extLst>
                </a:gridCol>
                <a:gridCol w="1903501">
                  <a:extLst>
                    <a:ext uri="{9D8B030D-6E8A-4147-A177-3AD203B41FA5}">
                      <a16:colId xmlns:a16="http://schemas.microsoft.com/office/drawing/2014/main" val="3671750355"/>
                    </a:ext>
                  </a:extLst>
                </a:gridCol>
                <a:gridCol w="2029636">
                  <a:extLst>
                    <a:ext uri="{9D8B030D-6E8A-4147-A177-3AD203B41FA5}">
                      <a16:colId xmlns:a16="http://schemas.microsoft.com/office/drawing/2014/main" val="1528682930"/>
                    </a:ext>
                  </a:extLst>
                </a:gridCol>
              </a:tblGrid>
              <a:tr h="2528383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800" b="1" i="0" dirty="0">
                          <a:effectLst/>
                          <a:latin typeface="Calibri" panose="020F0502020204030204" pitchFamily="34" charset="0"/>
                        </a:rPr>
                        <a:t>Week 8 </a:t>
                      </a:r>
                      <a:endParaRPr lang="nl-NL" sz="3200" b="1" i="0" dirty="0">
                        <a:effectLst/>
                      </a:endParaRPr>
                    </a:p>
                    <a:p>
                      <a:pPr algn="l" rtl="0" fontAlgn="base"/>
                      <a:r>
                        <a:rPr lang="nl-NL" sz="1800" b="1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3200" b="1" i="0" dirty="0"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Evalueren en afronden  </a:t>
                      </a:r>
                      <a:endParaRPr lang="nl-NL" sz="3200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nl-NL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Fase 4  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6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Maandag: </a:t>
                      </a:r>
                    </a:p>
                    <a:p>
                      <a:pPr algn="l" rtl="0" fontAlgn="base"/>
                      <a:r>
                        <a:rPr lang="nl-NL" sz="16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 zitten in fase 4: afronding en overdracht! </a:t>
                      </a:r>
                      <a:r>
                        <a:rPr lang="nl-NL" sz="16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3600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6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Wat te doen:  </a:t>
                      </a:r>
                      <a:endParaRPr lang="nl-NL" sz="3600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6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 Afspraak maken met opdrachtgever voor overdracht.  </a:t>
                      </a:r>
                      <a:endParaRPr lang="nl-NL" sz="3600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6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 Werken aan definitieve versie Projectbeschrijving en Wensenkaart. </a:t>
                      </a:r>
                      <a:endParaRPr lang="nl-NL" sz="36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6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Woensdag </a:t>
                      </a:r>
                    </a:p>
                    <a:p>
                      <a:pPr algn="l" rtl="0" fontAlgn="base"/>
                      <a:r>
                        <a:rPr lang="nl-NL" sz="16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Alle groepen langs voor check op de  </a:t>
                      </a:r>
                      <a:endParaRPr lang="nl-NL" sz="3600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6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Wensenkaart en Projectbeschrijving; laat maar zien en </a:t>
                      </a:r>
                      <a:r>
                        <a:rPr lang="nl-NL" sz="16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beoordelingsformu</a:t>
                      </a:r>
                      <a:r>
                        <a:rPr lang="nl-NL" sz="16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-lier erbij.  </a:t>
                      </a:r>
                      <a:endParaRPr lang="nl-NL" sz="3600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6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3600" b="0" i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nl-NL" sz="16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nl-NL" sz="36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400" b="1" i="0" dirty="0"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Donderdag = vrije dag! </a:t>
                      </a:r>
                    </a:p>
                    <a:p>
                      <a:pPr algn="l" rtl="0" fontAlgn="base"/>
                      <a:endParaRPr lang="nl-NL" sz="1400" b="1" i="0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algn="l" rtl="0" fontAlgn="base"/>
                      <a:r>
                        <a:rPr lang="nl-NL" sz="1400" b="0" i="0" dirty="0"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Studiedag 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400" b="0" i="0" dirty="0"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nl-NL" sz="1400" b="1" i="0" dirty="0"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Vrijdag = vrije dag!</a:t>
                      </a:r>
                    </a:p>
                    <a:p>
                      <a:pPr algn="l" rtl="0" fontAlgn="base"/>
                      <a:endParaRPr lang="nl-NL" sz="1400" b="1" i="0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algn="l" rtl="0" fontAlgn="base"/>
                      <a:r>
                        <a:rPr lang="nl-NL" sz="1400" b="0" i="0" dirty="0"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Goede vrijdag / Pasen  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9830823"/>
                  </a:ext>
                </a:extLst>
              </a:tr>
            </a:tbl>
          </a:graphicData>
        </a:graphic>
      </p:graphicFrame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EBB371FF-F6BC-48A1-86E4-955DB6C5F8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128852"/>
              </p:ext>
            </p:extLst>
          </p:nvPr>
        </p:nvGraphicFramePr>
        <p:xfrm>
          <a:off x="941070" y="3954332"/>
          <a:ext cx="10664188" cy="1854835"/>
        </p:xfrm>
        <a:graphic>
          <a:graphicData uri="http://schemas.openxmlformats.org/drawingml/2006/table">
            <a:tbl>
              <a:tblPr firstRow="1" firstCol="1" bandRow="1"/>
              <a:tblGrid>
                <a:gridCol w="930468">
                  <a:extLst>
                    <a:ext uri="{9D8B030D-6E8A-4147-A177-3AD203B41FA5}">
                      <a16:colId xmlns:a16="http://schemas.microsoft.com/office/drawing/2014/main" val="3174074974"/>
                    </a:ext>
                  </a:extLst>
                </a:gridCol>
                <a:gridCol w="1071688">
                  <a:extLst>
                    <a:ext uri="{9D8B030D-6E8A-4147-A177-3AD203B41FA5}">
                      <a16:colId xmlns:a16="http://schemas.microsoft.com/office/drawing/2014/main" val="3612328836"/>
                    </a:ext>
                  </a:extLst>
                </a:gridCol>
                <a:gridCol w="2778973">
                  <a:extLst>
                    <a:ext uri="{9D8B030D-6E8A-4147-A177-3AD203B41FA5}">
                      <a16:colId xmlns:a16="http://schemas.microsoft.com/office/drawing/2014/main" val="3414364955"/>
                    </a:ext>
                  </a:extLst>
                </a:gridCol>
                <a:gridCol w="1953907">
                  <a:extLst>
                    <a:ext uri="{9D8B030D-6E8A-4147-A177-3AD203B41FA5}">
                      <a16:colId xmlns:a16="http://schemas.microsoft.com/office/drawing/2014/main" val="2778948035"/>
                    </a:ext>
                  </a:extLst>
                </a:gridCol>
                <a:gridCol w="1905898">
                  <a:extLst>
                    <a:ext uri="{9D8B030D-6E8A-4147-A177-3AD203B41FA5}">
                      <a16:colId xmlns:a16="http://schemas.microsoft.com/office/drawing/2014/main" val="1400007766"/>
                    </a:ext>
                  </a:extLst>
                </a:gridCol>
                <a:gridCol w="2023254">
                  <a:extLst>
                    <a:ext uri="{9D8B030D-6E8A-4147-A177-3AD203B41FA5}">
                      <a16:colId xmlns:a16="http://schemas.microsoft.com/office/drawing/2014/main" val="1902535619"/>
                    </a:ext>
                  </a:extLst>
                </a:gridCol>
              </a:tblGrid>
              <a:tr h="1708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Deadline portfolio en alle producten p3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nl-N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Maandag = geen les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nl-NL" sz="1600" b="1" baseline="3000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nl-NL" sz="16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Paasdag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Zelfstandig werken 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Ergens deze week de overdracht van de  projectbeschrijving en Wensenkaart aan opdrachtgever.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Zelfstandig werken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Helpdesk open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nl-NL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Zelfstandig werken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Helpdesk open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nl-NL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2057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3775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61DAAF1-4432-4D9F-8EBD-E2134FF3E19C}"/>
              </a:ext>
            </a:extLst>
          </p:cNvPr>
          <p:cNvSpPr txBox="1"/>
          <p:nvPr/>
        </p:nvSpPr>
        <p:spPr>
          <a:xfrm>
            <a:off x="866775" y="628650"/>
            <a:ext cx="7934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Week 11, de week voor de meivakantie</a:t>
            </a:r>
          </a:p>
        </p:txBody>
      </p:sp>
    </p:spTree>
    <p:extLst>
      <p:ext uri="{BB962C8B-B14F-4D97-AF65-F5344CB8AC3E}">
        <p14:creationId xmlns:p14="http://schemas.microsoft.com/office/powerpoint/2010/main" val="554964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63A3F-3077-44A4-A762-E59C7D54F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925" y="269876"/>
            <a:ext cx="10515600" cy="900656"/>
          </a:xfrm>
          <a:solidFill>
            <a:schemeClr val="bg1"/>
          </a:solidFill>
        </p:spPr>
        <p:txBody>
          <a:bodyPr/>
          <a:lstStyle/>
          <a:p>
            <a:r>
              <a:rPr lang="nl-NL" dirty="0"/>
              <a:t>Projectmanagement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E3FA2AF7-08FD-49E5-B03C-E4B64CFEE31D}"/>
              </a:ext>
            </a:extLst>
          </p:cNvPr>
          <p:cNvSpPr txBox="1"/>
          <p:nvPr/>
        </p:nvSpPr>
        <p:spPr>
          <a:xfrm>
            <a:off x="542925" y="1170532"/>
            <a:ext cx="11456565" cy="467781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solidFill>
                  <a:schemeClr val="accent6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Fase 1 - </a:t>
            </a:r>
            <a:r>
              <a:rPr lang="nl-NL" b="1" i="1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initiatief</a:t>
            </a:r>
            <a:r>
              <a:rPr lang="nl-NL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: </a:t>
            </a:r>
            <a:r>
              <a:rPr lang="nl-NL" dirty="0">
                <a:latin typeface="Calibri"/>
                <a:ea typeface="Calibri" panose="020F0502020204030204" pitchFamily="34" charset="0"/>
                <a:cs typeface="Times New Roman"/>
              </a:rPr>
              <a:t>	</a:t>
            </a:r>
            <a:r>
              <a:rPr lang="nl-NL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week 1, 2: opdracht verkennen, onderzoek op inhoud/thema &amp; onderzoek 				naar doelgroep voor de community + LA 1</a:t>
            </a:r>
            <a:r>
              <a:rPr lang="nl-NL" dirty="0">
                <a:latin typeface="Calibri"/>
                <a:ea typeface="Calibri" panose="020F0502020204030204" pitchFamily="34" charset="0"/>
                <a:cs typeface="Times New Roman"/>
              </a:rPr>
              <a:t> + samenwerkingsovereenkomst. </a:t>
            </a:r>
            <a:endParaRPr lang="nl-N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Fase 2 - </a:t>
            </a:r>
            <a:r>
              <a:rPr lang="nl-NL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uitwerken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	week 3, 4 &amp; 5: 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moet er allemaal gebeuren: actielijstjes maken en 				uitvoeren volgens een planningen, draaiboek maken voor de bijeenkomst = 				alle voorbereiding voor de uitvoering van de werving en bijeenkomst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LA 2</a:t>
            </a:r>
            <a:endParaRPr lang="nl-N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Fase 3 -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uitvoeren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	week 6, 7 &amp; 8: uitvoeren van de werving en verder voorbereiden van de 				bijeenkomst in week 7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nl-N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dirty="0"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Fase 4 </a:t>
            </a:r>
            <a:r>
              <a:rPr lang="nl-NL" sz="2000" dirty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nl-NL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evalueren/overdragen</a:t>
            </a:r>
            <a:r>
              <a:rPr lang="nl-N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8 en 9: evalueren bijeenkomst en verwerken in projectbeschrijving en 					wensenkaart maken. </a:t>
            </a:r>
            <a:br>
              <a:rPr lang="nl-N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vaal 2">
            <a:extLst>
              <a:ext uri="{FF2B5EF4-FFF2-40B4-BE49-F238E27FC236}">
                <a16:creationId xmlns:a16="http://schemas.microsoft.com/office/drawing/2014/main" id="{53DE145F-6F16-4E10-B054-35176B64205E}"/>
              </a:ext>
            </a:extLst>
          </p:cNvPr>
          <p:cNvSpPr/>
          <p:nvPr/>
        </p:nvSpPr>
        <p:spPr>
          <a:xfrm>
            <a:off x="192510" y="4403725"/>
            <a:ext cx="11319544" cy="1139825"/>
          </a:xfrm>
          <a:prstGeom prst="ellipse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1756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025A4E1F-D731-47A6-8AFC-319B12108E8C}"/>
              </a:ext>
            </a:extLst>
          </p:cNvPr>
          <p:cNvGraphicFramePr/>
          <p:nvPr/>
        </p:nvGraphicFramePr>
        <p:xfrm>
          <a:off x="803275" y="466725"/>
          <a:ext cx="9226550" cy="54906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Pijl: gekromd omlaag 11">
            <a:extLst>
              <a:ext uri="{FF2B5EF4-FFF2-40B4-BE49-F238E27FC236}">
                <a16:creationId xmlns:a16="http://schemas.microsoft.com/office/drawing/2014/main" id="{54A592B8-B9BC-4A25-AD36-5C052E7FA9E7}"/>
              </a:ext>
            </a:extLst>
          </p:cNvPr>
          <p:cNvSpPr/>
          <p:nvPr/>
        </p:nvSpPr>
        <p:spPr>
          <a:xfrm flipH="1">
            <a:off x="1245394" y="466725"/>
            <a:ext cx="7115175" cy="14097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3" name="Pijl: gekromd omlaag 12">
            <a:extLst>
              <a:ext uri="{FF2B5EF4-FFF2-40B4-BE49-F238E27FC236}">
                <a16:creationId xmlns:a16="http://schemas.microsoft.com/office/drawing/2014/main" id="{36C70292-B961-4AF9-93BB-673C242697F3}"/>
              </a:ext>
            </a:extLst>
          </p:cNvPr>
          <p:cNvSpPr/>
          <p:nvPr/>
        </p:nvSpPr>
        <p:spPr>
          <a:xfrm>
            <a:off x="7992666" y="1052512"/>
            <a:ext cx="1914525" cy="82867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4" name="Pijl: gekromd omlaag 13">
            <a:extLst>
              <a:ext uri="{FF2B5EF4-FFF2-40B4-BE49-F238E27FC236}">
                <a16:creationId xmlns:a16="http://schemas.microsoft.com/office/drawing/2014/main" id="{F883A7C4-FFC9-4054-AA5E-155055E2A9C9}"/>
              </a:ext>
            </a:extLst>
          </p:cNvPr>
          <p:cNvSpPr/>
          <p:nvPr/>
        </p:nvSpPr>
        <p:spPr>
          <a:xfrm>
            <a:off x="7992666" y="707231"/>
            <a:ext cx="3514725" cy="117157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012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Leaninfo | PDCA - Plan Do Check Act">
            <a:extLst>
              <a:ext uri="{FF2B5EF4-FFF2-40B4-BE49-F238E27FC236}">
                <a16:creationId xmlns:a16="http://schemas.microsoft.com/office/drawing/2014/main" id="{BF888CB2-96BD-4AE6-A874-85153807AF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239" y="1439059"/>
            <a:ext cx="4638675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F1A55A85-EF78-42A5-93B8-0C50823AD750}"/>
              </a:ext>
            </a:extLst>
          </p:cNvPr>
          <p:cNvSpPr txBox="1"/>
          <p:nvPr/>
        </p:nvSpPr>
        <p:spPr>
          <a:xfrm>
            <a:off x="6574155" y="854284"/>
            <a:ext cx="31065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&lt; Evalueren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C4EEC709-D70D-4CC6-94A9-130359E89A7A}"/>
              </a:ext>
            </a:extLst>
          </p:cNvPr>
          <p:cNvSpPr txBox="1"/>
          <p:nvPr/>
        </p:nvSpPr>
        <p:spPr>
          <a:xfrm>
            <a:off x="6574155" y="2515989"/>
            <a:ext cx="610108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200" dirty="0"/>
              <a:t>&lt; Reflecteren 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D4503D2B-7138-45ED-96BD-92D3A51A1C13}"/>
              </a:ext>
            </a:extLst>
          </p:cNvPr>
          <p:cNvSpPr txBox="1"/>
          <p:nvPr/>
        </p:nvSpPr>
        <p:spPr>
          <a:xfrm>
            <a:off x="6649087" y="4459665"/>
            <a:ext cx="29044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200" dirty="0"/>
              <a:t>&lt; Overdracht </a:t>
            </a:r>
          </a:p>
        </p:txBody>
      </p:sp>
    </p:spTree>
    <p:extLst>
      <p:ext uri="{BB962C8B-B14F-4D97-AF65-F5344CB8AC3E}">
        <p14:creationId xmlns:p14="http://schemas.microsoft.com/office/powerpoint/2010/main" val="152643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a1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848D2DA3-4BAC-4590-9F3A-C04EAD61AF1C}" vid="{84936BD3-994A-46F0-BAD8-245BDD45B96D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60292D2-9F07-4BF3-BDA3-0F64197092F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45E7A13-B100-4985-8A32-0B881153E066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www.w3.org/XML/1998/namespace"/>
    <ds:schemaRef ds:uri="47a28104-336f-447d-946e-e305ac2bcd47"/>
    <ds:schemaRef ds:uri="http://schemas.microsoft.com/office/2006/metadata/properties"/>
    <ds:schemaRef ds:uri="http://schemas.microsoft.com/office/infopath/2007/PartnerControls"/>
    <ds:schemaRef ds:uri="http://purl.org/dc/dcmitype/"/>
    <ds:schemaRef ds:uri="34354c1b-6b8c-435b-ad50-990538c19557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06FAF254-4902-4E94-99FE-9EFFB1776B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702</Words>
  <Application>Microsoft Office PowerPoint</Application>
  <PresentationFormat>Breedbeeld</PresentationFormat>
  <Paragraphs>140</Paragraphs>
  <Slides>15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Rockwell</vt:lpstr>
      <vt:lpstr>Wingdings</vt:lpstr>
      <vt:lpstr>Kantoorthema</vt:lpstr>
      <vt:lpstr>Thema1</vt:lpstr>
      <vt:lpstr>PowerPoint-presentatie</vt:lpstr>
      <vt:lpstr>Projectmanagement</vt:lpstr>
      <vt:lpstr>Vandaag:</vt:lpstr>
      <vt:lpstr>Mededelingen enzo! </vt:lpstr>
      <vt:lpstr>IBS-programma in week 8 en 9: </vt:lpstr>
      <vt:lpstr>PowerPoint-presentatie</vt:lpstr>
      <vt:lpstr>Projectmanagement</vt:lpstr>
      <vt:lpstr>PowerPoint-presentatie</vt:lpstr>
      <vt:lpstr>PowerPoint-presentatie</vt:lpstr>
      <vt:lpstr>PowerPoint-presentatie</vt:lpstr>
      <vt:lpstr>PowerPoint-presentatie</vt:lpstr>
      <vt:lpstr>PowerPoint-presentatie</vt:lpstr>
      <vt:lpstr>Kwaliteiten, valkuilen en allergieën </vt:lpstr>
      <vt:lpstr>PowerPoint-presentatie</vt:lpstr>
      <vt:lpstr>De 7 PK’s van Community building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Pascalle Cup</dc:creator>
  <cp:lastModifiedBy>Pascalle Cup</cp:lastModifiedBy>
  <cp:revision>1</cp:revision>
  <cp:lastPrinted>2021-03-28T15:42:28Z</cp:lastPrinted>
  <dcterms:created xsi:type="dcterms:W3CDTF">2021-03-28T14:31:46Z</dcterms:created>
  <dcterms:modified xsi:type="dcterms:W3CDTF">2021-03-29T10:09:48Z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